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76" r:id="rId2"/>
    <p:sldId id="369" r:id="rId3"/>
    <p:sldId id="374" r:id="rId4"/>
    <p:sldId id="370" r:id="rId5"/>
    <p:sldId id="375" r:id="rId6"/>
    <p:sldId id="373" r:id="rId7"/>
    <p:sldId id="377" r:id="rId8"/>
    <p:sldId id="372" r:id="rId9"/>
  </p:sldIdLst>
  <p:sldSz cx="6858000" cy="9906000" type="A4"/>
  <p:notesSz cx="666908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252"/>
    <a:srgbClr val="E6E6E6"/>
    <a:srgbClr val="203A64"/>
    <a:srgbClr val="FF3300"/>
    <a:srgbClr val="FF0000"/>
    <a:srgbClr val="0000CC"/>
    <a:srgbClr val="406C52"/>
    <a:srgbClr val="4E8263"/>
    <a:srgbClr val="38DC3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3026F-00FB-4157-B99D-2CE40ADC39C3}" v="72" dt="2023-03-14T09:57:56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 autoAdjust="0"/>
    <p:restoredTop sz="94343" autoAdjust="0"/>
  </p:normalViewPr>
  <p:slideViewPr>
    <p:cSldViewPr>
      <p:cViewPr varScale="1">
        <p:scale>
          <a:sx n="43" d="100"/>
          <a:sy n="43" d="100"/>
        </p:scale>
        <p:origin x="2332" y="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gesh R Nikam" userId="4aadede7-5d4f-4986-9adc-140105fdcc30" providerId="ADAL" clId="{7773026F-00FB-4157-B99D-2CE40ADC39C3}"/>
    <pc:docChg chg="undo custSel addSld delSld modSld sldOrd">
      <pc:chgData name="Yogesh R Nikam" userId="4aadede7-5d4f-4986-9adc-140105fdcc30" providerId="ADAL" clId="{7773026F-00FB-4157-B99D-2CE40ADC39C3}" dt="2023-03-14T10:01:02.615" v="1830" actId="20577"/>
      <pc:docMkLst>
        <pc:docMk/>
      </pc:docMkLst>
      <pc:sldChg chg="del">
        <pc:chgData name="Yogesh R Nikam" userId="4aadede7-5d4f-4986-9adc-140105fdcc30" providerId="ADAL" clId="{7773026F-00FB-4157-B99D-2CE40ADC39C3}" dt="2023-03-14T05:04:46.658" v="0" actId="47"/>
        <pc:sldMkLst>
          <pc:docMk/>
          <pc:sldMk cId="3539280556" sldId="343"/>
        </pc:sldMkLst>
      </pc:sldChg>
      <pc:sldChg chg="del">
        <pc:chgData name="Yogesh R Nikam" userId="4aadede7-5d4f-4986-9adc-140105fdcc30" providerId="ADAL" clId="{7773026F-00FB-4157-B99D-2CE40ADC39C3}" dt="2023-03-14T05:04:47.692" v="1" actId="47"/>
        <pc:sldMkLst>
          <pc:docMk/>
          <pc:sldMk cId="317902441" sldId="367"/>
        </pc:sldMkLst>
      </pc:sldChg>
      <pc:sldChg chg="addSp delSp modSp mod ord">
        <pc:chgData name="Yogesh R Nikam" userId="4aadede7-5d4f-4986-9adc-140105fdcc30" providerId="ADAL" clId="{7773026F-00FB-4157-B99D-2CE40ADC39C3}" dt="2023-03-14T10:00:03.723" v="1818" actId="207"/>
        <pc:sldMkLst>
          <pc:docMk/>
          <pc:sldMk cId="3157187413" sldId="369"/>
        </pc:sldMkLst>
        <pc:spChg chg="mod">
          <ac:chgData name="Yogesh R Nikam" userId="4aadede7-5d4f-4986-9adc-140105fdcc30" providerId="ADAL" clId="{7773026F-00FB-4157-B99D-2CE40ADC39C3}" dt="2023-03-14T09:58:34.884" v="1808" actId="20577"/>
          <ac:spMkLst>
            <pc:docMk/>
            <pc:sldMk cId="3157187413" sldId="369"/>
            <ac:spMk id="2" creationId="{00000000-0000-0000-0000-000000000000}"/>
          </ac:spMkLst>
        </pc:spChg>
        <pc:spChg chg="mod">
          <ac:chgData name="Yogesh R Nikam" userId="4aadede7-5d4f-4986-9adc-140105fdcc30" providerId="ADAL" clId="{7773026F-00FB-4157-B99D-2CE40ADC39C3}" dt="2023-03-14T10:00:03.723" v="1818" actId="207"/>
          <ac:spMkLst>
            <pc:docMk/>
            <pc:sldMk cId="3157187413" sldId="369"/>
            <ac:spMk id="6" creationId="{00000000-0000-0000-0000-000000000000}"/>
          </ac:spMkLst>
        </pc:spChg>
        <pc:spChg chg="mod ord">
          <ac:chgData name="Yogesh R Nikam" userId="4aadede7-5d4f-4986-9adc-140105fdcc30" providerId="ADAL" clId="{7773026F-00FB-4157-B99D-2CE40ADC39C3}" dt="2023-03-14T08:18:11.135" v="1076" actId="1036"/>
          <ac:spMkLst>
            <pc:docMk/>
            <pc:sldMk cId="3157187413" sldId="369"/>
            <ac:spMk id="12" creationId="{00000000-0000-0000-0000-000000000000}"/>
          </ac:spMkLst>
        </pc:spChg>
        <pc:spChg chg="add mod">
          <ac:chgData name="Yogesh R Nikam" userId="4aadede7-5d4f-4986-9adc-140105fdcc30" providerId="ADAL" clId="{7773026F-00FB-4157-B99D-2CE40ADC39C3}" dt="2023-03-14T06:47:28.562" v="1037" actId="1076"/>
          <ac:spMkLst>
            <pc:docMk/>
            <pc:sldMk cId="3157187413" sldId="369"/>
            <ac:spMk id="17" creationId="{C37D2B4F-0CDB-4ECE-9A0A-9EC47AC0093A}"/>
          </ac:spMkLst>
        </pc:spChg>
        <pc:spChg chg="add mod">
          <ac:chgData name="Yogesh R Nikam" userId="4aadede7-5d4f-4986-9adc-140105fdcc30" providerId="ADAL" clId="{7773026F-00FB-4157-B99D-2CE40ADC39C3}" dt="2023-03-14T06:45:52.287" v="1018" actId="1036"/>
          <ac:spMkLst>
            <pc:docMk/>
            <pc:sldMk cId="3157187413" sldId="369"/>
            <ac:spMk id="18" creationId="{2B366410-ACF2-4B54-8C01-C100046AA736}"/>
          </ac:spMkLst>
        </pc:spChg>
        <pc:picChg chg="add del mod ord modCrop">
          <ac:chgData name="Yogesh R Nikam" userId="4aadede7-5d4f-4986-9adc-140105fdcc30" providerId="ADAL" clId="{7773026F-00FB-4157-B99D-2CE40ADC39C3}" dt="2023-03-14T06:14:53.236" v="933" actId="478"/>
          <ac:picMkLst>
            <pc:docMk/>
            <pc:sldMk cId="3157187413" sldId="369"/>
            <ac:picMk id="7" creationId="{43594282-4A42-4156-A86E-0328D0C5767D}"/>
          </ac:picMkLst>
        </pc:picChg>
        <pc:picChg chg="add mod modCrop">
          <ac:chgData name="Yogesh R Nikam" userId="4aadede7-5d4f-4986-9adc-140105fdcc30" providerId="ADAL" clId="{7773026F-00FB-4157-B99D-2CE40ADC39C3}" dt="2023-03-14T08:18:11.135" v="1076" actId="1036"/>
          <ac:picMkLst>
            <pc:docMk/>
            <pc:sldMk cId="3157187413" sldId="369"/>
            <ac:picMk id="9" creationId="{D400A4FE-A327-4E44-90E0-3E92EECBC9DC}"/>
          </ac:picMkLst>
        </pc:picChg>
        <pc:picChg chg="del mod">
          <ac:chgData name="Yogesh R Nikam" userId="4aadede7-5d4f-4986-9adc-140105fdcc30" providerId="ADAL" clId="{7773026F-00FB-4157-B99D-2CE40ADC39C3}" dt="2023-03-14T06:10:20.272" v="918" actId="478"/>
          <ac:picMkLst>
            <pc:docMk/>
            <pc:sldMk cId="3157187413" sldId="369"/>
            <ac:picMk id="10" creationId="{00000000-0000-0000-0000-000000000000}"/>
          </ac:picMkLst>
        </pc:picChg>
        <pc:picChg chg="del mod">
          <ac:chgData name="Yogesh R Nikam" userId="4aadede7-5d4f-4986-9adc-140105fdcc30" providerId="ADAL" clId="{7773026F-00FB-4157-B99D-2CE40ADC39C3}" dt="2023-03-14T06:19:58.182" v="976" actId="478"/>
          <ac:picMkLst>
            <pc:docMk/>
            <pc:sldMk cId="3157187413" sldId="369"/>
            <ac:picMk id="11" creationId="{00000000-0000-0000-0000-000000000000}"/>
          </ac:picMkLst>
        </pc:picChg>
        <pc:picChg chg="add del mod modCrop">
          <ac:chgData name="Yogesh R Nikam" userId="4aadede7-5d4f-4986-9adc-140105fdcc30" providerId="ADAL" clId="{7773026F-00FB-4157-B99D-2CE40ADC39C3}" dt="2023-03-14T06:30:26.842" v="995" actId="478"/>
          <ac:picMkLst>
            <pc:docMk/>
            <pc:sldMk cId="3157187413" sldId="369"/>
            <ac:picMk id="14" creationId="{3E434C7A-4F57-48A1-A7B2-E7429851D87E}"/>
          </ac:picMkLst>
        </pc:picChg>
        <pc:picChg chg="add mod modCrop">
          <ac:chgData name="Yogesh R Nikam" userId="4aadede7-5d4f-4986-9adc-140105fdcc30" providerId="ADAL" clId="{7773026F-00FB-4157-B99D-2CE40ADC39C3}" dt="2023-03-14T06:45:52.287" v="1018" actId="1036"/>
          <ac:picMkLst>
            <pc:docMk/>
            <pc:sldMk cId="3157187413" sldId="369"/>
            <ac:picMk id="16" creationId="{1C971C24-0297-42E6-BF9E-01C3EE1F08D6}"/>
          </ac:picMkLst>
        </pc:picChg>
        <pc:picChg chg="add del">
          <ac:chgData name="Yogesh R Nikam" userId="4aadede7-5d4f-4986-9adc-140105fdcc30" providerId="ADAL" clId="{7773026F-00FB-4157-B99D-2CE40ADC39C3}" dt="2023-03-14T06:55:34.774" v="1039" actId="478"/>
          <ac:picMkLst>
            <pc:docMk/>
            <pc:sldMk cId="3157187413" sldId="369"/>
            <ac:picMk id="20" creationId="{17C89871-DA68-44BF-B21F-A24DA6FFB86A}"/>
          </ac:picMkLst>
        </pc:picChg>
        <pc:picChg chg="add mod modCrop">
          <ac:chgData name="Yogesh R Nikam" userId="4aadede7-5d4f-4986-9adc-140105fdcc30" providerId="ADAL" clId="{7773026F-00FB-4157-B99D-2CE40ADC39C3}" dt="2023-03-14T08:16:01.429" v="1049" actId="14100"/>
          <ac:picMkLst>
            <pc:docMk/>
            <pc:sldMk cId="3157187413" sldId="369"/>
            <ac:picMk id="22" creationId="{A91104F9-6DF0-4F22-A730-67DA44FC68B3}"/>
          </ac:picMkLst>
        </pc:picChg>
        <pc:cxnChg chg="add mod">
          <ac:chgData name="Yogesh R Nikam" userId="4aadede7-5d4f-4986-9adc-140105fdcc30" providerId="ADAL" clId="{7773026F-00FB-4157-B99D-2CE40ADC39C3}" dt="2023-03-14T08:16:55.182" v="1056" actId="1076"/>
          <ac:cxnSpMkLst>
            <pc:docMk/>
            <pc:sldMk cId="3157187413" sldId="369"/>
            <ac:cxnSpMk id="24" creationId="{565DEE75-7A59-445C-BDE4-FC83CE5D317F}"/>
          </ac:cxnSpMkLst>
        </pc:cxnChg>
        <pc:cxnChg chg="add mod">
          <ac:chgData name="Yogesh R Nikam" userId="4aadede7-5d4f-4986-9adc-140105fdcc30" providerId="ADAL" clId="{7773026F-00FB-4157-B99D-2CE40ADC39C3}" dt="2023-03-14T08:18:02.410" v="1061" actId="1038"/>
          <ac:cxnSpMkLst>
            <pc:docMk/>
            <pc:sldMk cId="3157187413" sldId="369"/>
            <ac:cxnSpMk id="25" creationId="{5473AE8D-1573-4522-A8F0-98F3FA223ED0}"/>
          </ac:cxnSpMkLst>
        </pc:cxnChg>
      </pc:sldChg>
      <pc:sldChg chg="addSp delSp modSp mod">
        <pc:chgData name="Yogesh R Nikam" userId="4aadede7-5d4f-4986-9adc-140105fdcc30" providerId="ADAL" clId="{7773026F-00FB-4157-B99D-2CE40ADC39C3}" dt="2023-03-14T10:00:31.098" v="1824" actId="20577"/>
        <pc:sldMkLst>
          <pc:docMk/>
          <pc:sldMk cId="67393401" sldId="370"/>
        </pc:sldMkLst>
        <pc:spChg chg="mod">
          <ac:chgData name="Yogesh R Nikam" userId="4aadede7-5d4f-4986-9adc-140105fdcc30" providerId="ADAL" clId="{7773026F-00FB-4157-B99D-2CE40ADC39C3}" dt="2023-03-14T09:58:56.876" v="1812" actId="20577"/>
          <ac:spMkLst>
            <pc:docMk/>
            <pc:sldMk cId="67393401" sldId="370"/>
            <ac:spMk id="2" creationId="{00000000-0000-0000-0000-000000000000}"/>
          </ac:spMkLst>
        </pc:spChg>
        <pc:spChg chg="del mod">
          <ac:chgData name="Yogesh R Nikam" userId="4aadede7-5d4f-4986-9adc-140105fdcc30" providerId="ADAL" clId="{7773026F-00FB-4157-B99D-2CE40ADC39C3}" dt="2023-03-14T05:36:13.863" v="162" actId="478"/>
          <ac:spMkLst>
            <pc:docMk/>
            <pc:sldMk cId="67393401" sldId="370"/>
            <ac:spMk id="7" creationId="{00000000-0000-0000-0000-000000000000}"/>
          </ac:spMkLst>
        </pc:spChg>
        <pc:spChg chg="add del mod">
          <ac:chgData name="Yogesh R Nikam" userId="4aadede7-5d4f-4986-9adc-140105fdcc30" providerId="ADAL" clId="{7773026F-00FB-4157-B99D-2CE40ADC39C3}" dt="2023-03-14T05:36:18.361" v="163" actId="478"/>
          <ac:spMkLst>
            <pc:docMk/>
            <pc:sldMk cId="67393401" sldId="370"/>
            <ac:spMk id="18" creationId="{4B887AAA-820F-4FB2-9439-559FFBAC51B1}"/>
          </ac:spMkLst>
        </pc:spChg>
        <pc:spChg chg="add del mod">
          <ac:chgData name="Yogesh R Nikam" userId="4aadede7-5d4f-4986-9adc-140105fdcc30" providerId="ADAL" clId="{7773026F-00FB-4157-B99D-2CE40ADC39C3}" dt="2023-03-14T05:36:18.361" v="163" actId="478"/>
          <ac:spMkLst>
            <pc:docMk/>
            <pc:sldMk cId="67393401" sldId="370"/>
            <ac:spMk id="26" creationId="{12C9196C-92D4-464E-9BF8-29B064A0DA27}"/>
          </ac:spMkLst>
        </pc:spChg>
        <pc:spChg chg="add mod ord">
          <ac:chgData name="Yogesh R Nikam" userId="4aadede7-5d4f-4986-9adc-140105fdcc30" providerId="ADAL" clId="{7773026F-00FB-4157-B99D-2CE40ADC39C3}" dt="2023-03-14T08:46:46.409" v="1163" actId="166"/>
          <ac:spMkLst>
            <pc:docMk/>
            <pc:sldMk cId="67393401" sldId="370"/>
            <ac:spMk id="32" creationId="{E2165C70-9ADD-4361-9ADA-B2D4485572C3}"/>
          </ac:spMkLst>
        </pc:spChg>
        <pc:spChg chg="del">
          <ac:chgData name="Yogesh R Nikam" userId="4aadede7-5d4f-4986-9adc-140105fdcc30" providerId="ADAL" clId="{7773026F-00FB-4157-B99D-2CE40ADC39C3}" dt="2023-03-14T05:10:18.804" v="4" actId="478"/>
          <ac:spMkLst>
            <pc:docMk/>
            <pc:sldMk cId="67393401" sldId="370"/>
            <ac:spMk id="38" creationId="{5EE7FE2C-3677-45E7-8853-5E47C1D20432}"/>
          </ac:spMkLst>
        </pc:spChg>
        <pc:spChg chg="del">
          <ac:chgData name="Yogesh R Nikam" userId="4aadede7-5d4f-4986-9adc-140105fdcc30" providerId="ADAL" clId="{7773026F-00FB-4157-B99D-2CE40ADC39C3}" dt="2023-03-14T05:10:18.804" v="4" actId="478"/>
          <ac:spMkLst>
            <pc:docMk/>
            <pc:sldMk cId="67393401" sldId="370"/>
            <ac:spMk id="42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55" creationId="{5C84E09F-048E-4146-A01D-F1EB054E3B81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61" creationId="{5C84E09F-048E-4146-A01D-F1EB054E3B81}"/>
          </ac:spMkLst>
        </pc:spChg>
        <pc:spChg chg="add mod ord">
          <ac:chgData name="Yogesh R Nikam" userId="4aadede7-5d4f-4986-9adc-140105fdcc30" providerId="ADAL" clId="{7773026F-00FB-4157-B99D-2CE40ADC39C3}" dt="2023-03-14T08:46:40.845" v="1162" actId="166"/>
          <ac:spMkLst>
            <pc:docMk/>
            <pc:sldMk cId="67393401" sldId="370"/>
            <ac:spMk id="117" creationId="{F8557E67-1406-4B7A-A8DC-8375D748E12A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18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19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0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1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2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3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4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5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6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7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10:27.491" v="6" actId="478"/>
          <ac:spMkLst>
            <pc:docMk/>
            <pc:sldMk cId="67393401" sldId="370"/>
            <ac:spMk id="128" creationId="{00000000-0000-0000-0000-000000000000}"/>
          </ac:spMkLst>
        </pc:spChg>
        <pc:spChg chg="add mod">
          <ac:chgData name="Yogesh R Nikam" userId="4aadede7-5d4f-4986-9adc-140105fdcc30" providerId="ADAL" clId="{7773026F-00FB-4157-B99D-2CE40ADC39C3}" dt="2023-03-14T05:45:03.579" v="372"/>
          <ac:spMkLst>
            <pc:docMk/>
            <pc:sldMk cId="67393401" sldId="370"/>
            <ac:spMk id="129" creationId="{EF3D17C1-B982-4702-A2F0-CABB4E07207B}"/>
          </ac:spMkLst>
        </pc:spChg>
        <pc:spChg chg="add mod ord">
          <ac:chgData name="Yogesh R Nikam" userId="4aadede7-5d4f-4986-9adc-140105fdcc30" providerId="ADAL" clId="{7773026F-00FB-4157-B99D-2CE40ADC39C3}" dt="2023-03-14T08:48:17.056" v="1219" actId="166"/>
          <ac:spMkLst>
            <pc:docMk/>
            <pc:sldMk cId="67393401" sldId="370"/>
            <ac:spMk id="130" creationId="{7332B3DF-0743-4B76-9173-100682852689}"/>
          </ac:spMkLst>
        </pc:spChg>
        <pc:grpChg chg="del">
          <ac:chgData name="Yogesh R Nikam" userId="4aadede7-5d4f-4986-9adc-140105fdcc30" providerId="ADAL" clId="{7773026F-00FB-4157-B99D-2CE40ADC39C3}" dt="2023-03-14T05:10:15.077" v="3" actId="478"/>
          <ac:grpSpMkLst>
            <pc:docMk/>
            <pc:sldMk cId="67393401" sldId="370"/>
            <ac:grpSpMk id="6" creationId="{00000000-0000-0000-0000-000000000000}"/>
          </ac:grpSpMkLst>
        </pc:grpChg>
        <pc:grpChg chg="del">
          <ac:chgData name="Yogesh R Nikam" userId="4aadede7-5d4f-4986-9adc-140105fdcc30" providerId="ADAL" clId="{7773026F-00FB-4157-B99D-2CE40ADC39C3}" dt="2023-03-14T05:10:21.284" v="5" actId="478"/>
          <ac:grpSpMkLst>
            <pc:docMk/>
            <pc:sldMk cId="67393401" sldId="370"/>
            <ac:grpSpMk id="8" creationId="{00000000-0000-0000-0000-000000000000}"/>
          </ac:grpSpMkLst>
        </pc:grpChg>
        <pc:grpChg chg="del">
          <ac:chgData name="Yogesh R Nikam" userId="4aadede7-5d4f-4986-9adc-140105fdcc30" providerId="ADAL" clId="{7773026F-00FB-4157-B99D-2CE40ADC39C3}" dt="2023-03-14T05:10:27.491" v="6" actId="478"/>
          <ac:grpSpMkLst>
            <pc:docMk/>
            <pc:sldMk cId="67393401" sldId="370"/>
            <ac:grpSpMk id="45" creationId="{00000000-0000-0000-0000-000000000000}"/>
          </ac:grpSpMkLst>
        </pc:grpChg>
        <pc:grpChg chg="del">
          <ac:chgData name="Yogesh R Nikam" userId="4aadede7-5d4f-4986-9adc-140105fdcc30" providerId="ADAL" clId="{7773026F-00FB-4157-B99D-2CE40ADC39C3}" dt="2023-03-14T05:10:27.491" v="6" actId="478"/>
          <ac:grpSpMkLst>
            <pc:docMk/>
            <pc:sldMk cId="67393401" sldId="370"/>
            <ac:grpSpMk id="53" creationId="{00000000-0000-0000-0000-000000000000}"/>
          </ac:grpSpMkLst>
        </pc:grpChg>
        <pc:grpChg chg="del">
          <ac:chgData name="Yogesh R Nikam" userId="4aadede7-5d4f-4986-9adc-140105fdcc30" providerId="ADAL" clId="{7773026F-00FB-4157-B99D-2CE40ADC39C3}" dt="2023-03-14T05:10:27.491" v="6" actId="478"/>
          <ac:grpSpMkLst>
            <pc:docMk/>
            <pc:sldMk cId="67393401" sldId="370"/>
            <ac:grpSpMk id="56" creationId="{00000000-0000-0000-0000-000000000000}"/>
          </ac:grpSpMkLst>
        </pc:grpChg>
        <pc:graphicFrameChg chg="mod modGraphic">
          <ac:chgData name="Yogesh R Nikam" userId="4aadede7-5d4f-4986-9adc-140105fdcc30" providerId="ADAL" clId="{7773026F-00FB-4157-B99D-2CE40ADC39C3}" dt="2023-03-14T10:00:31.098" v="1824" actId="20577"/>
          <ac:graphicFrameMkLst>
            <pc:docMk/>
            <pc:sldMk cId="67393401" sldId="370"/>
            <ac:graphicFrameMk id="19" creationId="{00000000-0000-0000-0000-000000000000}"/>
          </ac:graphicFrameMkLst>
        </pc:graphicFrameChg>
        <pc:picChg chg="add del mod modCrop">
          <ac:chgData name="Yogesh R Nikam" userId="4aadede7-5d4f-4986-9adc-140105fdcc30" providerId="ADAL" clId="{7773026F-00FB-4157-B99D-2CE40ADC39C3}" dt="2023-03-14T05:36:18.361" v="163" actId="478"/>
          <ac:picMkLst>
            <pc:docMk/>
            <pc:sldMk cId="67393401" sldId="370"/>
            <ac:picMk id="9" creationId="{DF87F92B-1884-4F91-BBCD-92218C4F2AB7}"/>
          </ac:picMkLst>
        </pc:picChg>
        <pc:picChg chg="add del">
          <ac:chgData name="Yogesh R Nikam" userId="4aadede7-5d4f-4986-9adc-140105fdcc30" providerId="ADAL" clId="{7773026F-00FB-4157-B99D-2CE40ADC39C3}" dt="2023-03-14T05:14:49.125" v="36" actId="478"/>
          <ac:picMkLst>
            <pc:docMk/>
            <pc:sldMk cId="67393401" sldId="370"/>
            <ac:picMk id="12" creationId="{280AEF81-338B-4259-BAD3-E9EEF1157EC5}"/>
          </ac:picMkLst>
        </pc:picChg>
        <pc:picChg chg="del">
          <ac:chgData name="Yogesh R Nikam" userId="4aadede7-5d4f-4986-9adc-140105fdcc30" providerId="ADAL" clId="{7773026F-00FB-4157-B99D-2CE40ADC39C3}" dt="2023-03-14T05:10:12.745" v="2" actId="478"/>
          <ac:picMkLst>
            <pc:docMk/>
            <pc:sldMk cId="67393401" sldId="370"/>
            <ac:picMk id="14" creationId="{88681048-2E9E-4087-8C61-A013BE660C4A}"/>
          </ac:picMkLst>
        </pc:picChg>
        <pc:picChg chg="add del mod modCrop">
          <ac:chgData name="Yogesh R Nikam" userId="4aadede7-5d4f-4986-9adc-140105fdcc30" providerId="ADAL" clId="{7773026F-00FB-4157-B99D-2CE40ADC39C3}" dt="2023-03-14T05:36:18.361" v="163" actId="478"/>
          <ac:picMkLst>
            <pc:docMk/>
            <pc:sldMk cId="67393401" sldId="370"/>
            <ac:picMk id="15" creationId="{29A855AE-DB8A-44A2-9B27-CB3E15F631C1}"/>
          </ac:picMkLst>
        </pc:picChg>
        <pc:picChg chg="add del mod modCrop">
          <ac:chgData name="Yogesh R Nikam" userId="4aadede7-5d4f-4986-9adc-140105fdcc30" providerId="ADAL" clId="{7773026F-00FB-4157-B99D-2CE40ADC39C3}" dt="2023-03-14T05:36:18.361" v="163" actId="478"/>
          <ac:picMkLst>
            <pc:docMk/>
            <pc:sldMk cId="67393401" sldId="370"/>
            <ac:picMk id="17" creationId="{DF868A33-E7A6-41A6-AAED-F86B531A30C9}"/>
          </ac:picMkLst>
        </pc:picChg>
        <pc:picChg chg="add del mod">
          <ac:chgData name="Yogesh R Nikam" userId="4aadede7-5d4f-4986-9adc-140105fdcc30" providerId="ADAL" clId="{7773026F-00FB-4157-B99D-2CE40ADC39C3}" dt="2023-03-14T05:36:18.361" v="163" actId="478"/>
          <ac:picMkLst>
            <pc:docMk/>
            <pc:sldMk cId="67393401" sldId="370"/>
            <ac:picMk id="23" creationId="{1289727E-0729-43A1-BC20-F3643EF6D1B1}"/>
          </ac:picMkLst>
        </pc:picChg>
        <pc:picChg chg="add del mod modCrop">
          <ac:chgData name="Yogesh R Nikam" userId="4aadede7-5d4f-4986-9adc-140105fdcc30" providerId="ADAL" clId="{7773026F-00FB-4157-B99D-2CE40ADC39C3}" dt="2023-03-14T05:36:18.361" v="163" actId="478"/>
          <ac:picMkLst>
            <pc:docMk/>
            <pc:sldMk cId="67393401" sldId="370"/>
            <ac:picMk id="25" creationId="{149B0067-397B-49C3-83F6-211D0C82B0A4}"/>
          </ac:picMkLst>
        </pc:picChg>
        <pc:picChg chg="add del mod modCrop">
          <ac:chgData name="Yogesh R Nikam" userId="4aadede7-5d4f-4986-9adc-140105fdcc30" providerId="ADAL" clId="{7773026F-00FB-4157-B99D-2CE40ADC39C3}" dt="2023-03-14T08:46:17.353" v="1157" actId="478"/>
          <ac:picMkLst>
            <pc:docMk/>
            <pc:sldMk cId="67393401" sldId="370"/>
            <ac:picMk id="28" creationId="{C5ABE854-4B01-43E5-A814-6CD62F19E917}"/>
          </ac:picMkLst>
        </pc:picChg>
        <pc:picChg chg="del">
          <ac:chgData name="Yogesh R Nikam" userId="4aadede7-5d4f-4986-9adc-140105fdcc30" providerId="ADAL" clId="{7773026F-00FB-4157-B99D-2CE40ADC39C3}" dt="2023-03-14T05:10:18.804" v="4" actId="478"/>
          <ac:picMkLst>
            <pc:docMk/>
            <pc:sldMk cId="67393401" sldId="370"/>
            <ac:picMk id="36" creationId="{C46C77DF-88EE-4586-B670-45DA8B9A5A19}"/>
          </ac:picMkLst>
        </pc:picChg>
        <pc:picChg chg="add del mod modCrop">
          <ac:chgData name="Yogesh R Nikam" userId="4aadede7-5d4f-4986-9adc-140105fdcc30" providerId="ADAL" clId="{7773026F-00FB-4157-B99D-2CE40ADC39C3}" dt="2023-03-14T08:47:10.198" v="1171" actId="478"/>
          <ac:picMkLst>
            <pc:docMk/>
            <pc:sldMk cId="67393401" sldId="370"/>
            <ac:picMk id="40" creationId="{482719F6-6744-4312-BED6-5E6E80F94448}"/>
          </ac:picMkLst>
        </pc:picChg>
        <pc:picChg chg="add del mod modCrop">
          <ac:chgData name="Yogesh R Nikam" userId="4aadede7-5d4f-4986-9adc-140105fdcc30" providerId="ADAL" clId="{7773026F-00FB-4157-B99D-2CE40ADC39C3}" dt="2023-03-14T08:47:41.703" v="1179" actId="478"/>
          <ac:picMkLst>
            <pc:docMk/>
            <pc:sldMk cId="67393401" sldId="370"/>
            <ac:picMk id="43" creationId="{92C1CA7B-ADB0-4EEB-B2B5-33FD68A74785}"/>
          </ac:picMkLst>
        </pc:picChg>
        <pc:picChg chg="del">
          <ac:chgData name="Yogesh R Nikam" userId="4aadede7-5d4f-4986-9adc-140105fdcc30" providerId="ADAL" clId="{7773026F-00FB-4157-B99D-2CE40ADC39C3}" dt="2023-03-14T05:10:27.491" v="6" actId="478"/>
          <ac:picMkLst>
            <pc:docMk/>
            <pc:sldMk cId="67393401" sldId="370"/>
            <ac:picMk id="54" creationId="{0E740F00-86E5-40A9-B14E-B0ABF9A7C42C}"/>
          </ac:picMkLst>
        </pc:picChg>
        <pc:picChg chg="del">
          <ac:chgData name="Yogesh R Nikam" userId="4aadede7-5d4f-4986-9adc-140105fdcc30" providerId="ADAL" clId="{7773026F-00FB-4157-B99D-2CE40ADC39C3}" dt="2023-03-14T05:10:27.491" v="6" actId="478"/>
          <ac:picMkLst>
            <pc:docMk/>
            <pc:sldMk cId="67393401" sldId="370"/>
            <ac:picMk id="60" creationId="{0E740F00-86E5-40A9-B14E-B0ABF9A7C42C}"/>
          </ac:picMkLst>
        </pc:picChg>
        <pc:picChg chg="add mod">
          <ac:chgData name="Yogesh R Nikam" userId="4aadede7-5d4f-4986-9adc-140105fdcc30" providerId="ADAL" clId="{7773026F-00FB-4157-B99D-2CE40ADC39C3}" dt="2023-03-14T08:47:05.455" v="1170" actId="1037"/>
          <ac:picMkLst>
            <pc:docMk/>
            <pc:sldMk cId="67393401" sldId="370"/>
            <ac:picMk id="62" creationId="{6566792C-A194-4C7D-A364-91DB691D59A0}"/>
          </ac:picMkLst>
        </pc:picChg>
        <pc:picChg chg="add mod">
          <ac:chgData name="Yogesh R Nikam" userId="4aadede7-5d4f-4986-9adc-140105fdcc30" providerId="ADAL" clId="{7773026F-00FB-4157-B99D-2CE40ADC39C3}" dt="2023-03-14T08:47:35.704" v="1178" actId="14100"/>
          <ac:picMkLst>
            <pc:docMk/>
            <pc:sldMk cId="67393401" sldId="370"/>
            <ac:picMk id="64" creationId="{CDB8156C-57AD-4366-BA6E-86A7111AE618}"/>
          </ac:picMkLst>
        </pc:picChg>
        <pc:picChg chg="add mod">
          <ac:chgData name="Yogesh R Nikam" userId="4aadede7-5d4f-4986-9adc-140105fdcc30" providerId="ADAL" clId="{7773026F-00FB-4157-B99D-2CE40ADC39C3}" dt="2023-03-14T08:48:27.473" v="1239" actId="1038"/>
          <ac:picMkLst>
            <pc:docMk/>
            <pc:sldMk cId="67393401" sldId="370"/>
            <ac:picMk id="68" creationId="{DB3CEAD5-2C67-4DE9-80AC-179A58876492}"/>
          </ac:picMkLst>
        </pc:picChg>
        <pc:cxnChg chg="del">
          <ac:chgData name="Yogesh R Nikam" userId="4aadede7-5d4f-4986-9adc-140105fdcc30" providerId="ADAL" clId="{7773026F-00FB-4157-B99D-2CE40ADC39C3}" dt="2023-03-14T05:10:18.804" v="4" actId="478"/>
          <ac:cxnSpMkLst>
            <pc:docMk/>
            <pc:sldMk cId="67393401" sldId="370"/>
            <ac:cxnSpMk id="10" creationId="{00000000-0000-0000-0000-000000000000}"/>
          </ac:cxnSpMkLst>
        </pc:cxnChg>
        <pc:cxnChg chg="add del mod">
          <ac:chgData name="Yogesh R Nikam" userId="4aadede7-5d4f-4986-9adc-140105fdcc30" providerId="ADAL" clId="{7773026F-00FB-4157-B99D-2CE40ADC39C3}" dt="2023-03-14T05:36:18.361" v="163" actId="478"/>
          <ac:cxnSpMkLst>
            <pc:docMk/>
            <pc:sldMk cId="67393401" sldId="370"/>
            <ac:cxnSpMk id="21" creationId="{E5A66473-8555-4042-9403-B4733B954EA7}"/>
          </ac:cxnSpMkLst>
        </pc:cxnChg>
        <pc:cxnChg chg="del">
          <ac:chgData name="Yogesh R Nikam" userId="4aadede7-5d4f-4986-9adc-140105fdcc30" providerId="ADAL" clId="{7773026F-00FB-4157-B99D-2CE40ADC39C3}" dt="2023-03-14T05:10:18.804" v="4" actId="478"/>
          <ac:cxnSpMkLst>
            <pc:docMk/>
            <pc:sldMk cId="67393401" sldId="370"/>
            <ac:cxnSpMk id="39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65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66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76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77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0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1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2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3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4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5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87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0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2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4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6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7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8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99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0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1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2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3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4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5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6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7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8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09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0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1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2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3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4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5" creationId="{00000000-0000-0000-0000-000000000000}"/>
          </ac:cxnSpMkLst>
        </pc:cxnChg>
        <pc:cxnChg chg="del">
          <ac:chgData name="Yogesh R Nikam" userId="4aadede7-5d4f-4986-9adc-140105fdcc30" providerId="ADAL" clId="{7773026F-00FB-4157-B99D-2CE40ADC39C3}" dt="2023-03-14T05:10:27.491" v="6" actId="478"/>
          <ac:cxnSpMkLst>
            <pc:docMk/>
            <pc:sldMk cId="67393401" sldId="370"/>
            <ac:cxnSpMk id="116" creationId="{00000000-0000-0000-0000-000000000000}"/>
          </ac:cxnSpMkLst>
        </pc:cxnChg>
      </pc:sldChg>
      <pc:sldChg chg="del">
        <pc:chgData name="Yogesh R Nikam" userId="4aadede7-5d4f-4986-9adc-140105fdcc30" providerId="ADAL" clId="{7773026F-00FB-4157-B99D-2CE40ADC39C3}" dt="2023-03-14T05:46:06.984" v="423" actId="47"/>
        <pc:sldMkLst>
          <pc:docMk/>
          <pc:sldMk cId="1781738914" sldId="371"/>
        </pc:sldMkLst>
      </pc:sldChg>
      <pc:sldChg chg="addSp delSp modSp mod ord">
        <pc:chgData name="Yogesh R Nikam" userId="4aadede7-5d4f-4986-9adc-140105fdcc30" providerId="ADAL" clId="{7773026F-00FB-4157-B99D-2CE40ADC39C3}" dt="2023-03-14T10:01:02.615" v="1830" actId="20577"/>
        <pc:sldMkLst>
          <pc:docMk/>
          <pc:sldMk cId="1284488531" sldId="372"/>
        </pc:sldMkLst>
        <pc:spChg chg="del mod">
          <ac:chgData name="Yogesh R Nikam" userId="4aadede7-5d4f-4986-9adc-140105fdcc30" providerId="ADAL" clId="{7773026F-00FB-4157-B99D-2CE40ADC39C3}" dt="2023-03-14T09:28:50.173" v="1696" actId="478"/>
          <ac:spMkLst>
            <pc:docMk/>
            <pc:sldMk cId="1284488531" sldId="372"/>
            <ac:spMk id="6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9:20:16.485" v="1451" actId="478"/>
          <ac:spMkLst>
            <pc:docMk/>
            <pc:sldMk cId="1284488531" sldId="372"/>
            <ac:spMk id="11" creationId="{00000000-0000-0000-0000-000000000000}"/>
          </ac:spMkLst>
        </pc:spChg>
        <pc:spChg chg="add mod">
          <ac:chgData name="Yogesh R Nikam" userId="4aadede7-5d4f-4986-9adc-140105fdcc30" providerId="ADAL" clId="{7773026F-00FB-4157-B99D-2CE40ADC39C3}" dt="2023-03-14T09:30:56.144" v="1715" actId="1036"/>
          <ac:spMkLst>
            <pc:docMk/>
            <pc:sldMk cId="1284488531" sldId="372"/>
            <ac:spMk id="26" creationId="{436B2832-A872-4CFC-AE55-B4E90CDA9F30}"/>
          </ac:spMkLst>
        </pc:spChg>
        <pc:grpChg chg="del">
          <ac:chgData name="Yogesh R Nikam" userId="4aadede7-5d4f-4986-9adc-140105fdcc30" providerId="ADAL" clId="{7773026F-00FB-4157-B99D-2CE40ADC39C3}" dt="2023-03-14T09:08:32.247" v="1399" actId="478"/>
          <ac:grpSpMkLst>
            <pc:docMk/>
            <pc:sldMk cId="1284488531" sldId="372"/>
            <ac:grpSpMk id="15" creationId="{00000000-0000-0000-0000-000000000000}"/>
          </ac:grpSpMkLst>
        </pc:grpChg>
        <pc:graphicFrameChg chg="mod modGraphic">
          <ac:chgData name="Yogesh R Nikam" userId="4aadede7-5d4f-4986-9adc-140105fdcc30" providerId="ADAL" clId="{7773026F-00FB-4157-B99D-2CE40ADC39C3}" dt="2023-03-14T10:01:02.615" v="1830" actId="20577"/>
          <ac:graphicFrameMkLst>
            <pc:docMk/>
            <pc:sldMk cId="1284488531" sldId="372"/>
            <ac:graphicFrameMk id="19" creationId="{00000000-0000-0000-0000-000000000000}"/>
          </ac:graphicFrameMkLst>
        </pc:graphicFrameChg>
        <pc:picChg chg="del">
          <ac:chgData name="Yogesh R Nikam" userId="4aadede7-5d4f-4986-9adc-140105fdcc30" providerId="ADAL" clId="{7773026F-00FB-4157-B99D-2CE40ADC39C3}" dt="2023-03-14T09:20:16.485" v="1451" actId="478"/>
          <ac:picMkLst>
            <pc:docMk/>
            <pc:sldMk cId="1284488531" sldId="372"/>
            <ac:picMk id="5" creationId="{00000000-0000-0000-0000-000000000000}"/>
          </ac:picMkLst>
        </pc:picChg>
        <pc:picChg chg="del">
          <ac:chgData name="Yogesh R Nikam" userId="4aadede7-5d4f-4986-9adc-140105fdcc30" providerId="ADAL" clId="{7773026F-00FB-4157-B99D-2CE40ADC39C3}" dt="2023-03-14T09:20:16.485" v="1451" actId="478"/>
          <ac:picMkLst>
            <pc:docMk/>
            <pc:sldMk cId="1284488531" sldId="372"/>
            <ac:picMk id="9" creationId="{00000000-0000-0000-0000-000000000000}"/>
          </ac:picMkLst>
        </pc:picChg>
        <pc:picChg chg="add del mod">
          <ac:chgData name="Yogesh R Nikam" userId="4aadede7-5d4f-4986-9adc-140105fdcc30" providerId="ADAL" clId="{7773026F-00FB-4157-B99D-2CE40ADC39C3}" dt="2023-03-14T09:26:57.170" v="1644" actId="478"/>
          <ac:picMkLst>
            <pc:docMk/>
            <pc:sldMk cId="1284488531" sldId="372"/>
            <ac:picMk id="10" creationId="{00668103-7D1E-4EF3-B070-986E3F97D7AC}"/>
          </ac:picMkLst>
        </pc:picChg>
        <pc:picChg chg="add del mod">
          <ac:chgData name="Yogesh R Nikam" userId="4aadede7-5d4f-4986-9adc-140105fdcc30" providerId="ADAL" clId="{7773026F-00FB-4157-B99D-2CE40ADC39C3}" dt="2023-03-14T09:26:58.298" v="1645" actId="478"/>
          <ac:picMkLst>
            <pc:docMk/>
            <pc:sldMk cId="1284488531" sldId="372"/>
            <ac:picMk id="13" creationId="{F5AAB607-E170-4057-BCA9-9FB87584DBEE}"/>
          </ac:picMkLst>
        </pc:picChg>
        <pc:picChg chg="add del mod">
          <ac:chgData name="Yogesh R Nikam" userId="4aadede7-5d4f-4986-9adc-140105fdcc30" providerId="ADAL" clId="{7773026F-00FB-4157-B99D-2CE40ADC39C3}" dt="2023-03-14T09:26:59.581" v="1646" actId="478"/>
          <ac:picMkLst>
            <pc:docMk/>
            <pc:sldMk cId="1284488531" sldId="372"/>
            <ac:picMk id="16" creationId="{D749A7F5-E792-441C-8D0E-67AE504B6582}"/>
          </ac:picMkLst>
        </pc:picChg>
        <pc:picChg chg="del mod">
          <ac:chgData name="Yogesh R Nikam" userId="4aadede7-5d4f-4986-9adc-140105fdcc30" providerId="ADAL" clId="{7773026F-00FB-4157-B99D-2CE40ADC39C3}" dt="2023-03-14T09:28:52.548" v="1697" actId="478"/>
          <ac:picMkLst>
            <pc:docMk/>
            <pc:sldMk cId="1284488531" sldId="372"/>
            <ac:picMk id="17" creationId="{00000000-0000-0000-0000-000000000000}"/>
          </ac:picMkLst>
        </pc:picChg>
        <pc:picChg chg="add del mod">
          <ac:chgData name="Yogesh R Nikam" userId="4aadede7-5d4f-4986-9adc-140105fdcc30" providerId="ADAL" clId="{7773026F-00FB-4157-B99D-2CE40ADC39C3}" dt="2023-03-14T09:27:00.941" v="1647" actId="478"/>
          <ac:picMkLst>
            <pc:docMk/>
            <pc:sldMk cId="1284488531" sldId="372"/>
            <ac:picMk id="20" creationId="{6836F374-6E70-4520-88AA-8ECD775E5582}"/>
          </ac:picMkLst>
        </pc:picChg>
        <pc:picChg chg="add mod">
          <ac:chgData name="Yogesh R Nikam" userId="4aadede7-5d4f-4986-9adc-140105fdcc30" providerId="ADAL" clId="{7773026F-00FB-4157-B99D-2CE40ADC39C3}" dt="2023-03-14T09:30:56.144" v="1715" actId="1036"/>
          <ac:picMkLst>
            <pc:docMk/>
            <pc:sldMk cId="1284488531" sldId="372"/>
            <ac:picMk id="27" creationId="{5FF282B9-4B8B-4486-834D-D4D2C9023B99}"/>
          </ac:picMkLst>
        </pc:picChg>
        <pc:picChg chg="del">
          <ac:chgData name="Yogesh R Nikam" userId="4aadede7-5d4f-4986-9adc-140105fdcc30" providerId="ADAL" clId="{7773026F-00FB-4157-B99D-2CE40ADC39C3}" dt="2023-03-14T09:20:16.485" v="1451" actId="478"/>
          <ac:picMkLst>
            <pc:docMk/>
            <pc:sldMk cId="1284488531" sldId="372"/>
            <ac:picMk id="88" creationId="{00000000-0000-0000-0000-000000000000}"/>
          </ac:picMkLst>
        </pc:picChg>
        <pc:picChg chg="del mod">
          <ac:chgData name="Yogesh R Nikam" userId="4aadede7-5d4f-4986-9adc-140105fdcc30" providerId="ADAL" clId="{7773026F-00FB-4157-B99D-2CE40ADC39C3}" dt="2023-03-14T09:20:09.951" v="1449" actId="478"/>
          <ac:picMkLst>
            <pc:docMk/>
            <pc:sldMk cId="1284488531" sldId="372"/>
            <ac:picMk id="91" creationId="{5FE53008-66E6-4393-BB36-936C829BA991}"/>
          </ac:picMkLst>
        </pc:picChg>
        <pc:picChg chg="del">
          <ac:chgData name="Yogesh R Nikam" userId="4aadede7-5d4f-4986-9adc-140105fdcc30" providerId="ADAL" clId="{7773026F-00FB-4157-B99D-2CE40ADC39C3}" dt="2023-03-14T09:20:11.941" v="1450" actId="478"/>
          <ac:picMkLst>
            <pc:docMk/>
            <pc:sldMk cId="1284488531" sldId="372"/>
            <ac:picMk id="117" creationId="{88681048-2E9E-4087-8C61-A013BE660C4A}"/>
          </ac:picMkLst>
        </pc:picChg>
      </pc:sldChg>
      <pc:sldChg chg="addSp delSp modSp mod">
        <pc:chgData name="Yogesh R Nikam" userId="4aadede7-5d4f-4986-9adc-140105fdcc30" providerId="ADAL" clId="{7773026F-00FB-4157-B99D-2CE40ADC39C3}" dt="2023-03-14T09:59:18.672" v="1816" actId="20577"/>
        <pc:sldMkLst>
          <pc:docMk/>
          <pc:sldMk cId="475357318" sldId="373"/>
        </pc:sldMkLst>
        <pc:spChg chg="mod">
          <ac:chgData name="Yogesh R Nikam" userId="4aadede7-5d4f-4986-9adc-140105fdcc30" providerId="ADAL" clId="{7773026F-00FB-4157-B99D-2CE40ADC39C3}" dt="2023-03-14T09:59:18.672" v="1816" actId="20577"/>
          <ac:spMkLst>
            <pc:docMk/>
            <pc:sldMk cId="475357318" sldId="373"/>
            <ac:spMk id="2" creationId="{00000000-0000-0000-0000-000000000000}"/>
          </ac:spMkLst>
        </pc:spChg>
        <pc:spChg chg="mod">
          <ac:chgData name="Yogesh R Nikam" userId="4aadede7-5d4f-4986-9adc-140105fdcc30" providerId="ADAL" clId="{7773026F-00FB-4157-B99D-2CE40ADC39C3}" dt="2023-03-14T09:07:41.711" v="1378" actId="1036"/>
          <ac:spMkLst>
            <pc:docMk/>
            <pc:sldMk cId="475357318" sldId="373"/>
            <ac:spMk id="11" creationId="{00000000-0000-0000-0000-000000000000}"/>
          </ac:spMkLst>
        </pc:spChg>
        <pc:spChg chg="add mod">
          <ac:chgData name="Yogesh R Nikam" userId="4aadede7-5d4f-4986-9adc-140105fdcc30" providerId="ADAL" clId="{7773026F-00FB-4157-B99D-2CE40ADC39C3}" dt="2023-03-14T09:07:41.711" v="1378" actId="1036"/>
          <ac:spMkLst>
            <pc:docMk/>
            <pc:sldMk cId="475357318" sldId="373"/>
            <ac:spMk id="20" creationId="{61F66E35-BB36-4E97-B59E-9B9975F852C4}"/>
          </ac:spMkLst>
        </pc:spChg>
        <pc:spChg chg="add mod ord">
          <ac:chgData name="Yogesh R Nikam" userId="4aadede7-5d4f-4986-9adc-140105fdcc30" providerId="ADAL" clId="{7773026F-00FB-4157-B99D-2CE40ADC39C3}" dt="2023-03-14T09:14:49.034" v="1437" actId="166"/>
          <ac:spMkLst>
            <pc:docMk/>
            <pc:sldMk cId="475357318" sldId="373"/>
            <ac:spMk id="23" creationId="{E953A1F1-0655-4580-BEC4-3279FBBB5E53}"/>
          </ac:spMkLst>
        </pc:spChg>
        <pc:graphicFrameChg chg="modGraphic">
          <ac:chgData name="Yogesh R Nikam" userId="4aadede7-5d4f-4986-9adc-140105fdcc30" providerId="ADAL" clId="{7773026F-00FB-4157-B99D-2CE40ADC39C3}" dt="2023-03-14T09:07:46.292" v="1379" actId="14734"/>
          <ac:graphicFrameMkLst>
            <pc:docMk/>
            <pc:sldMk cId="475357318" sldId="373"/>
            <ac:graphicFrameMk id="19" creationId="{00000000-0000-0000-0000-000000000000}"/>
          </ac:graphicFrameMkLst>
        </pc:graphicFrameChg>
        <pc:picChg chg="del">
          <ac:chgData name="Yogesh R Nikam" userId="4aadede7-5d4f-4986-9adc-140105fdcc30" providerId="ADAL" clId="{7773026F-00FB-4157-B99D-2CE40ADC39C3}" dt="2023-03-14T08:53:20.778" v="1264" actId="478"/>
          <ac:picMkLst>
            <pc:docMk/>
            <pc:sldMk cId="475357318" sldId="373"/>
            <ac:picMk id="5" creationId="{00000000-0000-0000-0000-000000000000}"/>
          </ac:picMkLst>
        </pc:picChg>
        <pc:picChg chg="add mod">
          <ac:chgData name="Yogesh R Nikam" userId="4aadede7-5d4f-4986-9adc-140105fdcc30" providerId="ADAL" clId="{7773026F-00FB-4157-B99D-2CE40ADC39C3}" dt="2023-03-14T08:54:43.882" v="1272" actId="1076"/>
          <ac:picMkLst>
            <pc:docMk/>
            <pc:sldMk cId="475357318" sldId="373"/>
            <ac:picMk id="8" creationId="{F1BB11B2-8DBB-418D-8D3C-402D6A096A21}"/>
          </ac:picMkLst>
        </pc:picChg>
        <pc:picChg chg="del">
          <ac:chgData name="Yogesh R Nikam" userId="4aadede7-5d4f-4986-9adc-140105fdcc30" providerId="ADAL" clId="{7773026F-00FB-4157-B99D-2CE40ADC39C3}" dt="2023-03-14T08:53:22.859" v="1265" actId="478"/>
          <ac:picMkLst>
            <pc:docMk/>
            <pc:sldMk cId="475357318" sldId="373"/>
            <ac:picMk id="9" creationId="{00000000-0000-0000-0000-000000000000}"/>
          </ac:picMkLst>
        </pc:picChg>
        <pc:picChg chg="mod">
          <ac:chgData name="Yogesh R Nikam" userId="4aadede7-5d4f-4986-9adc-140105fdcc30" providerId="ADAL" clId="{7773026F-00FB-4157-B99D-2CE40ADC39C3}" dt="2023-03-14T05:51:42.448" v="529" actId="1076"/>
          <ac:picMkLst>
            <pc:docMk/>
            <pc:sldMk cId="475357318" sldId="373"/>
            <ac:picMk id="10" creationId="{00000000-0000-0000-0000-000000000000}"/>
          </ac:picMkLst>
        </pc:picChg>
        <pc:picChg chg="del">
          <ac:chgData name="Yogesh R Nikam" userId="4aadede7-5d4f-4986-9adc-140105fdcc30" providerId="ADAL" clId="{7773026F-00FB-4157-B99D-2CE40ADC39C3}" dt="2023-03-14T08:55:10.107" v="1292" actId="478"/>
          <ac:picMkLst>
            <pc:docMk/>
            <pc:sldMk cId="475357318" sldId="373"/>
            <ac:picMk id="12" creationId="{00000000-0000-0000-0000-000000000000}"/>
          </ac:picMkLst>
        </pc:picChg>
        <pc:picChg chg="del">
          <ac:chgData name="Yogesh R Nikam" userId="4aadede7-5d4f-4986-9adc-140105fdcc30" providerId="ADAL" clId="{7773026F-00FB-4157-B99D-2CE40ADC39C3}" dt="2023-03-14T08:55:12.025" v="1293" actId="478"/>
          <ac:picMkLst>
            <pc:docMk/>
            <pc:sldMk cId="475357318" sldId="373"/>
            <ac:picMk id="13" creationId="{00000000-0000-0000-0000-000000000000}"/>
          </ac:picMkLst>
        </pc:picChg>
        <pc:picChg chg="del">
          <ac:chgData name="Yogesh R Nikam" userId="4aadede7-5d4f-4986-9adc-140105fdcc30" providerId="ADAL" clId="{7773026F-00FB-4157-B99D-2CE40ADC39C3}" dt="2023-03-14T08:53:15.934" v="1263" actId="478"/>
          <ac:picMkLst>
            <pc:docMk/>
            <pc:sldMk cId="475357318" sldId="373"/>
            <ac:picMk id="14" creationId="{88681048-2E9E-4087-8C61-A013BE660C4A}"/>
          </ac:picMkLst>
        </pc:picChg>
        <pc:picChg chg="add mod modCrop">
          <ac:chgData name="Yogesh R Nikam" userId="4aadede7-5d4f-4986-9adc-140105fdcc30" providerId="ADAL" clId="{7773026F-00FB-4157-B99D-2CE40ADC39C3}" dt="2023-03-14T09:07:41.711" v="1378" actId="1036"/>
          <ac:picMkLst>
            <pc:docMk/>
            <pc:sldMk cId="475357318" sldId="373"/>
            <ac:picMk id="17" creationId="{D31FEE17-BD49-4959-94C3-000F8196A7BC}"/>
          </ac:picMkLst>
        </pc:picChg>
        <pc:picChg chg="add mod">
          <ac:chgData name="Yogesh R Nikam" userId="4aadede7-5d4f-4986-9adc-140105fdcc30" providerId="ADAL" clId="{7773026F-00FB-4157-B99D-2CE40ADC39C3}" dt="2023-03-14T09:07:41.711" v="1378" actId="1036"/>
          <ac:picMkLst>
            <pc:docMk/>
            <pc:sldMk cId="475357318" sldId="373"/>
            <ac:picMk id="21" creationId="{1DDD7137-1C6A-45D3-BFFE-575C8AB3D809}"/>
          </ac:picMkLst>
        </pc:picChg>
        <pc:picChg chg="add del mod modCrop">
          <ac:chgData name="Yogesh R Nikam" userId="4aadede7-5d4f-4986-9adc-140105fdcc30" providerId="ADAL" clId="{7773026F-00FB-4157-B99D-2CE40ADC39C3}" dt="2023-03-14T09:14:14.092" v="1427" actId="478"/>
          <ac:picMkLst>
            <pc:docMk/>
            <pc:sldMk cId="475357318" sldId="373"/>
            <ac:picMk id="22" creationId="{9ED81084-2BC8-4FFF-A2E0-08A481780E6E}"/>
          </ac:picMkLst>
        </pc:picChg>
        <pc:picChg chg="add mod ord">
          <ac:chgData name="Yogesh R Nikam" userId="4aadede7-5d4f-4986-9adc-140105fdcc30" providerId="ADAL" clId="{7773026F-00FB-4157-B99D-2CE40ADC39C3}" dt="2023-03-14T09:14:55.068" v="1441" actId="1036"/>
          <ac:picMkLst>
            <pc:docMk/>
            <pc:sldMk cId="475357318" sldId="373"/>
            <ac:picMk id="25" creationId="{21FFEAD8-28F2-4662-9362-82DE5E385BA0}"/>
          </ac:picMkLst>
        </pc:picChg>
        <pc:picChg chg="mod">
          <ac:chgData name="Yogesh R Nikam" userId="4aadede7-5d4f-4986-9adc-140105fdcc30" providerId="ADAL" clId="{7773026F-00FB-4157-B99D-2CE40ADC39C3}" dt="2023-03-14T09:07:41.711" v="1378" actId="1036"/>
          <ac:picMkLst>
            <pc:docMk/>
            <pc:sldMk cId="475357318" sldId="373"/>
            <ac:picMk id="88" creationId="{00000000-0000-0000-0000-000000000000}"/>
          </ac:picMkLst>
        </pc:picChg>
      </pc:sldChg>
      <pc:sldChg chg="addSp delSp modSp add mod ord">
        <pc:chgData name="Yogesh R Nikam" userId="4aadede7-5d4f-4986-9adc-140105fdcc30" providerId="ADAL" clId="{7773026F-00FB-4157-B99D-2CE40ADC39C3}" dt="2023-03-14T09:58:42.809" v="1810" actId="20577"/>
        <pc:sldMkLst>
          <pc:docMk/>
          <pc:sldMk cId="2364173371" sldId="374"/>
        </pc:sldMkLst>
        <pc:spChg chg="mod">
          <ac:chgData name="Yogesh R Nikam" userId="4aadede7-5d4f-4986-9adc-140105fdcc30" providerId="ADAL" clId="{7773026F-00FB-4157-B99D-2CE40ADC39C3}" dt="2023-03-14T09:58:42.809" v="1810" actId="20577"/>
          <ac:spMkLst>
            <pc:docMk/>
            <pc:sldMk cId="2364173371" sldId="374"/>
            <ac:spMk id="2" creationId="{00000000-0000-0000-0000-000000000000}"/>
          </ac:spMkLst>
        </pc:spChg>
        <pc:spChg chg="mod">
          <ac:chgData name="Yogesh R Nikam" userId="4aadede7-5d4f-4986-9adc-140105fdcc30" providerId="ADAL" clId="{7773026F-00FB-4157-B99D-2CE40ADC39C3}" dt="2023-03-14T05:44:56.676" v="371" actId="1076"/>
          <ac:spMkLst>
            <pc:docMk/>
            <pc:sldMk cId="2364173371" sldId="374"/>
            <ac:spMk id="7" creationId="{00000000-0000-0000-0000-000000000000}"/>
          </ac:spMkLst>
        </pc:spChg>
        <pc:spChg chg="mod">
          <ac:chgData name="Yogesh R Nikam" userId="4aadede7-5d4f-4986-9adc-140105fdcc30" providerId="ADAL" clId="{7773026F-00FB-4157-B99D-2CE40ADC39C3}" dt="2023-03-14T08:46:09.083" v="1156" actId="1076"/>
          <ac:spMkLst>
            <pc:docMk/>
            <pc:sldMk cId="2364173371" sldId="374"/>
            <ac:spMk id="26" creationId="{12C9196C-92D4-464E-9BF8-29B064A0DA27}"/>
          </ac:spMkLst>
        </pc:spChg>
        <pc:graphicFrameChg chg="mod ord modGraphic">
          <ac:chgData name="Yogesh R Nikam" userId="4aadede7-5d4f-4986-9adc-140105fdcc30" providerId="ADAL" clId="{7773026F-00FB-4157-B99D-2CE40ADC39C3}" dt="2023-03-14T08:49:41.911" v="1245" actId="167"/>
          <ac:graphicFrameMkLst>
            <pc:docMk/>
            <pc:sldMk cId="2364173371" sldId="374"/>
            <ac:graphicFrameMk id="19" creationId="{00000000-0000-0000-0000-000000000000}"/>
          </ac:graphicFrameMkLst>
        </pc:graphicFrameChg>
        <pc:picChg chg="add mod">
          <ac:chgData name="Yogesh R Nikam" userId="4aadede7-5d4f-4986-9adc-140105fdcc30" providerId="ADAL" clId="{7773026F-00FB-4157-B99D-2CE40ADC39C3}" dt="2023-03-14T08:31:58.166" v="1137" actId="1076"/>
          <ac:picMkLst>
            <pc:docMk/>
            <pc:sldMk cId="2364173371" sldId="374"/>
            <ac:picMk id="6" creationId="{696C4F42-06C9-4425-8B9C-86DD04E5F3B1}"/>
          </ac:picMkLst>
        </pc:picChg>
        <pc:picChg chg="del">
          <ac:chgData name="Yogesh R Nikam" userId="4aadede7-5d4f-4986-9adc-140105fdcc30" providerId="ADAL" clId="{7773026F-00FB-4157-B99D-2CE40ADC39C3}" dt="2023-03-14T08:31:42.732" v="1130" actId="478"/>
          <ac:picMkLst>
            <pc:docMk/>
            <pc:sldMk cId="2364173371" sldId="374"/>
            <ac:picMk id="9" creationId="{DF87F92B-1884-4F91-BBCD-92218C4F2AB7}"/>
          </ac:picMkLst>
        </pc:picChg>
        <pc:picChg chg="add mod ord">
          <ac:chgData name="Yogesh R Nikam" userId="4aadede7-5d4f-4986-9adc-140105fdcc30" providerId="ADAL" clId="{7773026F-00FB-4157-B99D-2CE40ADC39C3}" dt="2023-03-14T08:32:35.603" v="1146" actId="167"/>
          <ac:picMkLst>
            <pc:docMk/>
            <pc:sldMk cId="2364173371" sldId="374"/>
            <ac:picMk id="10" creationId="{C680B0AE-D0A8-432E-91EB-8D2569633CB3}"/>
          </ac:picMkLst>
        </pc:picChg>
        <pc:picChg chg="add mod ord">
          <ac:chgData name="Yogesh R Nikam" userId="4aadede7-5d4f-4986-9adc-140105fdcc30" providerId="ADAL" clId="{7773026F-00FB-4157-B99D-2CE40ADC39C3}" dt="2023-03-14T08:45:55.873" v="1154" actId="167"/>
          <ac:picMkLst>
            <pc:docMk/>
            <pc:sldMk cId="2364173371" sldId="374"/>
            <ac:picMk id="12" creationId="{76C6C57D-F478-4984-A075-D8AD237B7130}"/>
          </ac:picMkLst>
        </pc:picChg>
        <pc:picChg chg="del">
          <ac:chgData name="Yogesh R Nikam" userId="4aadede7-5d4f-4986-9adc-140105fdcc30" providerId="ADAL" clId="{7773026F-00FB-4157-B99D-2CE40ADC39C3}" dt="2023-03-14T08:32:10.501" v="1138" actId="478"/>
          <ac:picMkLst>
            <pc:docMk/>
            <pc:sldMk cId="2364173371" sldId="374"/>
            <ac:picMk id="15" creationId="{29A855AE-DB8A-44A2-9B27-CB3E15F631C1}"/>
          </ac:picMkLst>
        </pc:picChg>
        <pc:picChg chg="mod">
          <ac:chgData name="Yogesh R Nikam" userId="4aadede7-5d4f-4986-9adc-140105fdcc30" providerId="ADAL" clId="{7773026F-00FB-4157-B99D-2CE40ADC39C3}" dt="2023-03-14T05:44:24.410" v="358" actId="1076"/>
          <ac:picMkLst>
            <pc:docMk/>
            <pc:sldMk cId="2364173371" sldId="374"/>
            <ac:picMk id="23" creationId="{1289727E-0729-43A1-BC20-F3643EF6D1B1}"/>
          </ac:picMkLst>
        </pc:picChg>
        <pc:picChg chg="del">
          <ac:chgData name="Yogesh R Nikam" userId="4aadede7-5d4f-4986-9adc-140105fdcc30" providerId="ADAL" clId="{7773026F-00FB-4157-B99D-2CE40ADC39C3}" dt="2023-03-14T08:45:26.914" v="1147" actId="478"/>
          <ac:picMkLst>
            <pc:docMk/>
            <pc:sldMk cId="2364173371" sldId="374"/>
            <ac:picMk id="25" creationId="{149B0067-397B-49C3-83F6-211D0C82B0A4}"/>
          </ac:picMkLst>
        </pc:picChg>
      </pc:sldChg>
      <pc:sldChg chg="addSp delSp modSp add mod">
        <pc:chgData name="Yogesh R Nikam" userId="4aadede7-5d4f-4986-9adc-140105fdcc30" providerId="ADAL" clId="{7773026F-00FB-4157-B99D-2CE40ADC39C3}" dt="2023-03-14T10:00:40.101" v="1826" actId="20577"/>
        <pc:sldMkLst>
          <pc:docMk/>
          <pc:sldMk cId="3527614256" sldId="375"/>
        </pc:sldMkLst>
        <pc:spChg chg="mod">
          <ac:chgData name="Yogesh R Nikam" userId="4aadede7-5d4f-4986-9adc-140105fdcc30" providerId="ADAL" clId="{7773026F-00FB-4157-B99D-2CE40ADC39C3}" dt="2023-03-14T09:59:07.856" v="1814" actId="20577"/>
          <ac:spMkLst>
            <pc:docMk/>
            <pc:sldMk cId="3527614256" sldId="375"/>
            <ac:spMk id="2" creationId="{00000000-0000-0000-0000-000000000000}"/>
          </ac:spMkLst>
        </pc:spChg>
        <pc:spChg chg="add mod">
          <ac:chgData name="Yogesh R Nikam" userId="4aadede7-5d4f-4986-9adc-140105fdcc30" providerId="ADAL" clId="{7773026F-00FB-4157-B99D-2CE40ADC39C3}" dt="2023-03-14T09:58:12.131" v="1802" actId="122"/>
          <ac:spMkLst>
            <pc:docMk/>
            <pc:sldMk cId="3527614256" sldId="375"/>
            <ac:spMk id="20" creationId="{47620F26-03CC-4D95-9251-3A2F64D8E079}"/>
          </ac:spMkLst>
        </pc:spChg>
        <pc:spChg chg="add mod">
          <ac:chgData name="Yogesh R Nikam" userId="4aadede7-5d4f-4986-9adc-140105fdcc30" providerId="ADAL" clId="{7773026F-00FB-4157-B99D-2CE40ADC39C3}" dt="2023-03-14T09:58:17.454" v="1806" actId="1036"/>
          <ac:spMkLst>
            <pc:docMk/>
            <pc:sldMk cId="3527614256" sldId="375"/>
            <ac:spMk id="21" creationId="{76E4A2E8-BDF4-4C62-8D2E-0FD1DC69BCF7}"/>
          </ac:spMkLst>
        </pc:spChg>
        <pc:spChg chg="del">
          <ac:chgData name="Yogesh R Nikam" userId="4aadede7-5d4f-4986-9adc-140105fdcc30" providerId="ADAL" clId="{7773026F-00FB-4157-B99D-2CE40ADC39C3}" dt="2023-03-14T05:45:18.768" v="376" actId="478"/>
          <ac:spMkLst>
            <pc:docMk/>
            <pc:sldMk cId="3527614256" sldId="375"/>
            <ac:spMk id="32" creationId="{E2165C70-9ADD-4361-9ADA-B2D4485572C3}"/>
          </ac:spMkLst>
        </pc:spChg>
        <pc:spChg chg="del">
          <ac:chgData name="Yogesh R Nikam" userId="4aadede7-5d4f-4986-9adc-140105fdcc30" providerId="ADAL" clId="{7773026F-00FB-4157-B99D-2CE40ADC39C3}" dt="2023-03-14T05:45:18.768" v="376" actId="478"/>
          <ac:spMkLst>
            <pc:docMk/>
            <pc:sldMk cId="3527614256" sldId="375"/>
            <ac:spMk id="117" creationId="{F8557E67-1406-4B7A-A8DC-8375D748E12A}"/>
          </ac:spMkLst>
        </pc:spChg>
        <pc:grpChg chg="add mod">
          <ac:chgData name="Yogesh R Nikam" userId="4aadede7-5d4f-4986-9adc-140105fdcc30" providerId="ADAL" clId="{7773026F-00FB-4157-B99D-2CE40ADC39C3}" dt="2023-03-14T09:57:44.639" v="1796" actId="164"/>
          <ac:grpSpMkLst>
            <pc:docMk/>
            <pc:sldMk cId="3527614256" sldId="375"/>
            <ac:grpSpMk id="22" creationId="{06995330-A307-43B3-9F5C-F5EB9541E164}"/>
          </ac:grpSpMkLst>
        </pc:grpChg>
        <pc:grpChg chg="add mod">
          <ac:chgData name="Yogesh R Nikam" userId="4aadede7-5d4f-4986-9adc-140105fdcc30" providerId="ADAL" clId="{7773026F-00FB-4157-B99D-2CE40ADC39C3}" dt="2023-03-14T09:58:03.776" v="1800" actId="1036"/>
          <ac:grpSpMkLst>
            <pc:docMk/>
            <pc:sldMk cId="3527614256" sldId="375"/>
            <ac:grpSpMk id="23" creationId="{45DD01BC-7657-4059-8F09-EA9016971152}"/>
          </ac:grpSpMkLst>
        </pc:grpChg>
        <pc:graphicFrameChg chg="modGraphic">
          <ac:chgData name="Yogesh R Nikam" userId="4aadede7-5d4f-4986-9adc-140105fdcc30" providerId="ADAL" clId="{7773026F-00FB-4157-B99D-2CE40ADC39C3}" dt="2023-03-14T10:00:40.101" v="1826" actId="20577"/>
          <ac:graphicFrameMkLst>
            <pc:docMk/>
            <pc:sldMk cId="3527614256" sldId="375"/>
            <ac:graphicFrameMk id="19" creationId="{00000000-0000-0000-0000-000000000000}"/>
          </ac:graphicFrameMkLst>
        </pc:graphicFrameChg>
        <pc:picChg chg="add mod">
          <ac:chgData name="Yogesh R Nikam" userId="4aadede7-5d4f-4986-9adc-140105fdcc30" providerId="ADAL" clId="{7773026F-00FB-4157-B99D-2CE40ADC39C3}" dt="2023-03-14T09:57:56.442" v="1797" actId="164"/>
          <ac:picMkLst>
            <pc:docMk/>
            <pc:sldMk cId="3527614256" sldId="375"/>
            <ac:picMk id="6" creationId="{1433EC3B-9E73-4B7A-BB70-1EA9E2EF9D54}"/>
          </ac:picMkLst>
        </pc:picChg>
        <pc:picChg chg="add del mod">
          <ac:chgData name="Yogesh R Nikam" userId="4aadede7-5d4f-4986-9adc-140105fdcc30" providerId="ADAL" clId="{7773026F-00FB-4157-B99D-2CE40ADC39C3}" dt="2023-03-14T09:53:37.932" v="1721" actId="478"/>
          <ac:picMkLst>
            <pc:docMk/>
            <pc:sldMk cId="3527614256" sldId="375"/>
            <ac:picMk id="8" creationId="{17CF885B-993A-4107-80D5-C3E7A8615822}"/>
          </ac:picMkLst>
        </pc:picChg>
        <pc:picChg chg="add mod">
          <ac:chgData name="Yogesh R Nikam" userId="4aadede7-5d4f-4986-9adc-140105fdcc30" providerId="ADAL" clId="{7773026F-00FB-4157-B99D-2CE40ADC39C3}" dt="2023-03-14T09:57:44.639" v="1796" actId="164"/>
          <ac:picMkLst>
            <pc:docMk/>
            <pc:sldMk cId="3527614256" sldId="375"/>
            <ac:picMk id="10" creationId="{6DF37C0C-CAE5-460E-BE2F-0A41164D640C}"/>
          </ac:picMkLst>
        </pc:picChg>
        <pc:picChg chg="add del mod">
          <ac:chgData name="Yogesh R Nikam" userId="4aadede7-5d4f-4986-9adc-140105fdcc30" providerId="ADAL" clId="{7773026F-00FB-4157-B99D-2CE40ADC39C3}" dt="2023-03-14T09:54:56.754" v="1734" actId="478"/>
          <ac:picMkLst>
            <pc:docMk/>
            <pc:sldMk cId="3527614256" sldId="375"/>
            <ac:picMk id="12" creationId="{ED9BD33F-AEC3-4357-A559-65B16FCE267F}"/>
          </ac:picMkLst>
        </pc:picChg>
        <pc:picChg chg="del mod">
          <ac:chgData name="Yogesh R Nikam" userId="4aadede7-5d4f-4986-9adc-140105fdcc30" providerId="ADAL" clId="{7773026F-00FB-4157-B99D-2CE40ADC39C3}" dt="2023-03-14T05:45:14.127" v="375" actId="478"/>
          <ac:picMkLst>
            <pc:docMk/>
            <pc:sldMk cId="3527614256" sldId="375"/>
            <ac:picMk id="28" creationId="{C5ABE854-4B01-43E5-A814-6CD62F19E917}"/>
          </ac:picMkLst>
        </pc:picChg>
        <pc:picChg chg="del">
          <ac:chgData name="Yogesh R Nikam" userId="4aadede7-5d4f-4986-9adc-140105fdcc30" providerId="ADAL" clId="{7773026F-00FB-4157-B99D-2CE40ADC39C3}" dt="2023-03-14T05:45:18.768" v="376" actId="478"/>
          <ac:picMkLst>
            <pc:docMk/>
            <pc:sldMk cId="3527614256" sldId="375"/>
            <ac:picMk id="40" creationId="{482719F6-6744-4312-BED6-5E6E80F94448}"/>
          </ac:picMkLst>
        </pc:picChg>
        <pc:picChg chg="del">
          <ac:chgData name="Yogesh R Nikam" userId="4aadede7-5d4f-4986-9adc-140105fdcc30" providerId="ADAL" clId="{7773026F-00FB-4157-B99D-2CE40ADC39C3}" dt="2023-03-14T05:45:18.768" v="376" actId="478"/>
          <ac:picMkLst>
            <pc:docMk/>
            <pc:sldMk cId="3527614256" sldId="375"/>
            <ac:picMk id="43" creationId="{92C1CA7B-ADB0-4EEB-B2B5-33FD68A74785}"/>
          </ac:picMkLst>
        </pc:picChg>
        <pc:cxnChg chg="add del">
          <ac:chgData name="Yogesh R Nikam" userId="4aadede7-5d4f-4986-9adc-140105fdcc30" providerId="ADAL" clId="{7773026F-00FB-4157-B99D-2CE40ADC39C3}" dt="2023-03-14T09:56:35.481" v="1783" actId="478"/>
          <ac:cxnSpMkLst>
            <pc:docMk/>
            <pc:sldMk cId="3527614256" sldId="375"/>
            <ac:cxnSpMk id="14" creationId="{70AA3587-8D66-434A-AC9A-0E53F9FA0D19}"/>
          </ac:cxnSpMkLst>
        </pc:cxnChg>
        <pc:cxnChg chg="add del">
          <ac:chgData name="Yogesh R Nikam" userId="4aadede7-5d4f-4986-9adc-140105fdcc30" providerId="ADAL" clId="{7773026F-00FB-4157-B99D-2CE40ADC39C3}" dt="2023-03-14T09:56:59.375" v="1785" actId="478"/>
          <ac:cxnSpMkLst>
            <pc:docMk/>
            <pc:sldMk cId="3527614256" sldId="375"/>
            <ac:cxnSpMk id="16" creationId="{B07F3E53-D960-41C3-9D7D-DABF47859274}"/>
          </ac:cxnSpMkLst>
        </pc:cxnChg>
        <pc:cxnChg chg="add mod">
          <ac:chgData name="Yogesh R Nikam" userId="4aadede7-5d4f-4986-9adc-140105fdcc30" providerId="ADAL" clId="{7773026F-00FB-4157-B99D-2CE40ADC39C3}" dt="2023-03-14T09:57:56.442" v="1797" actId="164"/>
          <ac:cxnSpMkLst>
            <pc:docMk/>
            <pc:sldMk cId="3527614256" sldId="375"/>
            <ac:cxnSpMk id="18" creationId="{16F3E8E4-5298-4AC8-80A9-DAE8C9442F22}"/>
          </ac:cxnSpMkLst>
        </pc:cxnChg>
        <pc:cxnChg chg="add mod">
          <ac:chgData name="Yogesh R Nikam" userId="4aadede7-5d4f-4986-9adc-140105fdcc30" providerId="ADAL" clId="{7773026F-00FB-4157-B99D-2CE40ADC39C3}" dt="2023-03-14T09:57:44.639" v="1796" actId="164"/>
          <ac:cxnSpMkLst>
            <pc:docMk/>
            <pc:sldMk cId="3527614256" sldId="375"/>
            <ac:cxnSpMk id="29" creationId="{87581A78-2DB7-4A70-BE74-009300A6276A}"/>
          </ac:cxnSpMkLst>
        </pc:cxnChg>
      </pc:sldChg>
      <pc:sldChg chg="addSp delSp modSp add mod">
        <pc:chgData name="Yogesh R Nikam" userId="4aadede7-5d4f-4986-9adc-140105fdcc30" providerId="ADAL" clId="{7773026F-00FB-4157-B99D-2CE40ADC39C3}" dt="2023-03-14T08:50:32.977" v="1256" actId="164"/>
        <pc:sldMkLst>
          <pc:docMk/>
          <pc:sldMk cId="621505760" sldId="376"/>
        </pc:sldMkLst>
        <pc:spChg chg="add mod">
          <ac:chgData name="Yogesh R Nikam" userId="4aadede7-5d4f-4986-9adc-140105fdcc30" providerId="ADAL" clId="{7773026F-00FB-4157-B99D-2CE40ADC39C3}" dt="2023-03-14T06:01:51.337" v="773" actId="1036"/>
          <ac:spMkLst>
            <pc:docMk/>
            <pc:sldMk cId="621505760" sldId="376"/>
            <ac:spMk id="5" creationId="{52B55A69-1FD2-44ED-B0E5-0BCDC8DAFCB4}"/>
          </ac:spMkLst>
        </pc:spChg>
        <pc:spChg chg="mod ord">
          <ac:chgData name="Yogesh R Nikam" userId="4aadede7-5d4f-4986-9adc-140105fdcc30" providerId="ADAL" clId="{7773026F-00FB-4157-B99D-2CE40ADC39C3}" dt="2023-03-14T08:50:14.672" v="1251" actId="167"/>
          <ac:spMkLst>
            <pc:docMk/>
            <pc:sldMk cId="621505760" sldId="376"/>
            <ac:spMk id="6" creationId="{00000000-0000-0000-0000-000000000000}"/>
          </ac:spMkLst>
        </pc:spChg>
        <pc:spChg chg="del">
          <ac:chgData name="Yogesh R Nikam" userId="4aadede7-5d4f-4986-9adc-140105fdcc30" providerId="ADAL" clId="{7773026F-00FB-4157-B99D-2CE40ADC39C3}" dt="2023-03-14T05:50:50.565" v="463" actId="478"/>
          <ac:spMkLst>
            <pc:docMk/>
            <pc:sldMk cId="621505760" sldId="376"/>
            <ac:spMk id="12" creationId="{00000000-0000-0000-0000-000000000000}"/>
          </ac:spMkLst>
        </pc:spChg>
        <pc:spChg chg="add mod topLvl">
          <ac:chgData name="Yogesh R Nikam" userId="4aadede7-5d4f-4986-9adc-140105fdcc30" providerId="ADAL" clId="{7773026F-00FB-4157-B99D-2CE40ADC39C3}" dt="2023-03-14T08:50:32.977" v="1256" actId="164"/>
          <ac:spMkLst>
            <pc:docMk/>
            <pc:sldMk cId="621505760" sldId="376"/>
            <ac:spMk id="18" creationId="{E241FEBE-F0AE-4EE3-A367-C13F3674614C}"/>
          </ac:spMkLst>
        </pc:spChg>
        <pc:spChg chg="add mod">
          <ac:chgData name="Yogesh R Nikam" userId="4aadede7-5d4f-4986-9adc-140105fdcc30" providerId="ADAL" clId="{7773026F-00FB-4157-B99D-2CE40ADC39C3}" dt="2023-03-14T06:00:36.707" v="728" actId="164"/>
          <ac:spMkLst>
            <pc:docMk/>
            <pc:sldMk cId="621505760" sldId="376"/>
            <ac:spMk id="19" creationId="{5D132B8E-2273-4EC2-B1E5-B3548E2FA957}"/>
          </ac:spMkLst>
        </pc:spChg>
        <pc:spChg chg="add mod">
          <ac:chgData name="Yogesh R Nikam" userId="4aadede7-5d4f-4986-9adc-140105fdcc30" providerId="ADAL" clId="{7773026F-00FB-4157-B99D-2CE40ADC39C3}" dt="2023-03-14T06:03:34.911" v="828" actId="14838"/>
          <ac:spMkLst>
            <pc:docMk/>
            <pc:sldMk cId="621505760" sldId="376"/>
            <ac:spMk id="27" creationId="{0A5FD50F-3CDE-4E59-9A55-5C17A7DAE6C6}"/>
          </ac:spMkLst>
        </pc:spChg>
        <pc:spChg chg="add mod">
          <ac:chgData name="Yogesh R Nikam" userId="4aadede7-5d4f-4986-9adc-140105fdcc30" providerId="ADAL" clId="{7773026F-00FB-4157-B99D-2CE40ADC39C3}" dt="2023-03-14T06:04:00.617" v="849" actId="20577"/>
          <ac:spMkLst>
            <pc:docMk/>
            <pc:sldMk cId="621505760" sldId="376"/>
            <ac:spMk id="28" creationId="{B9DC2DA7-8E7E-4B20-84A7-A337F2083511}"/>
          </ac:spMkLst>
        </pc:spChg>
        <pc:grpChg chg="add del mod">
          <ac:chgData name="Yogesh R Nikam" userId="4aadede7-5d4f-4986-9adc-140105fdcc30" providerId="ADAL" clId="{7773026F-00FB-4157-B99D-2CE40ADC39C3}" dt="2023-03-14T08:49:13.079" v="1240" actId="165"/>
          <ac:grpSpMkLst>
            <pc:docMk/>
            <pc:sldMk cId="621505760" sldId="376"/>
            <ac:grpSpMk id="25" creationId="{6583FE00-E5B2-4177-945D-17F66D5CB481}"/>
          </ac:grpSpMkLst>
        </pc:grpChg>
        <pc:grpChg chg="add mod">
          <ac:chgData name="Yogesh R Nikam" userId="4aadede7-5d4f-4986-9adc-140105fdcc30" providerId="ADAL" clId="{7773026F-00FB-4157-B99D-2CE40ADC39C3}" dt="2023-03-14T06:00:36.707" v="728" actId="164"/>
          <ac:grpSpMkLst>
            <pc:docMk/>
            <pc:sldMk cId="621505760" sldId="376"/>
            <ac:grpSpMk id="26" creationId="{B256F5FF-5853-4700-AC59-48AEE14BB33D}"/>
          </ac:grpSpMkLst>
        </pc:grpChg>
        <pc:grpChg chg="add mod">
          <ac:chgData name="Yogesh R Nikam" userId="4aadede7-5d4f-4986-9adc-140105fdcc30" providerId="ADAL" clId="{7773026F-00FB-4157-B99D-2CE40ADC39C3}" dt="2023-03-14T08:50:32.977" v="1256" actId="164"/>
          <ac:grpSpMkLst>
            <pc:docMk/>
            <pc:sldMk cId="621505760" sldId="376"/>
            <ac:grpSpMk id="30" creationId="{B4E19DD9-326D-4A00-97B5-15BA662B6B7D}"/>
          </ac:grpSpMkLst>
        </pc:grpChg>
        <pc:picChg chg="add mod modCrop">
          <ac:chgData name="Yogesh R Nikam" userId="4aadede7-5d4f-4986-9adc-140105fdcc30" providerId="ADAL" clId="{7773026F-00FB-4157-B99D-2CE40ADC39C3}" dt="2023-03-14T06:00:36.707" v="728" actId="164"/>
          <ac:picMkLst>
            <pc:docMk/>
            <pc:sldMk cId="621505760" sldId="376"/>
            <ac:picMk id="8" creationId="{5700EB29-500E-4B3D-8039-EBFF6990C0F3}"/>
          </ac:picMkLst>
        </pc:picChg>
        <pc:picChg chg="add mod">
          <ac:chgData name="Yogesh R Nikam" userId="4aadede7-5d4f-4986-9adc-140105fdcc30" providerId="ADAL" clId="{7773026F-00FB-4157-B99D-2CE40ADC39C3}" dt="2023-03-14T06:01:51.337" v="773" actId="1036"/>
          <ac:picMkLst>
            <pc:docMk/>
            <pc:sldMk cId="621505760" sldId="376"/>
            <ac:picMk id="9" creationId="{37CD7869-7345-46D2-BE5A-23878FE3E4AE}"/>
          </ac:picMkLst>
        </pc:picChg>
        <pc:picChg chg="del mod">
          <ac:chgData name="Yogesh R Nikam" userId="4aadede7-5d4f-4986-9adc-140105fdcc30" providerId="ADAL" clId="{7773026F-00FB-4157-B99D-2CE40ADC39C3}" dt="2023-03-14T05:50:47.820" v="462" actId="478"/>
          <ac:picMkLst>
            <pc:docMk/>
            <pc:sldMk cId="621505760" sldId="376"/>
            <ac:picMk id="10" creationId="{00000000-0000-0000-0000-000000000000}"/>
          </ac:picMkLst>
        </pc:picChg>
        <pc:picChg chg="del mod">
          <ac:chgData name="Yogesh R Nikam" userId="4aadede7-5d4f-4986-9adc-140105fdcc30" providerId="ADAL" clId="{7773026F-00FB-4157-B99D-2CE40ADC39C3}" dt="2023-03-14T05:50:58.559" v="466" actId="478"/>
          <ac:picMkLst>
            <pc:docMk/>
            <pc:sldMk cId="621505760" sldId="376"/>
            <ac:picMk id="11" creationId="{00000000-0000-0000-0000-000000000000}"/>
          </ac:picMkLst>
        </pc:picChg>
        <pc:picChg chg="add del mod topLvl modCrop">
          <ac:chgData name="Yogesh R Nikam" userId="4aadede7-5d4f-4986-9adc-140105fdcc30" providerId="ADAL" clId="{7773026F-00FB-4157-B99D-2CE40ADC39C3}" dt="2023-03-14T08:49:18.106" v="1241" actId="478"/>
          <ac:picMkLst>
            <pc:docMk/>
            <pc:sldMk cId="621505760" sldId="376"/>
            <ac:picMk id="14" creationId="{8992BB0E-B6B9-4E62-972A-8444BF9B2901}"/>
          </ac:picMkLst>
        </pc:picChg>
        <pc:picChg chg="add mod topLvl modCrop">
          <ac:chgData name="Yogesh R Nikam" userId="4aadede7-5d4f-4986-9adc-140105fdcc30" providerId="ADAL" clId="{7773026F-00FB-4157-B99D-2CE40ADC39C3}" dt="2023-03-14T08:50:32.977" v="1256" actId="164"/>
          <ac:picMkLst>
            <pc:docMk/>
            <pc:sldMk cId="621505760" sldId="376"/>
            <ac:picMk id="16" creationId="{3832F9DC-E237-4623-8D20-A3EA5EE843AB}"/>
          </ac:picMkLst>
        </pc:picChg>
        <pc:picChg chg="add mod modCrop">
          <ac:chgData name="Yogesh R Nikam" userId="4aadede7-5d4f-4986-9adc-140105fdcc30" providerId="ADAL" clId="{7773026F-00FB-4157-B99D-2CE40ADC39C3}" dt="2023-03-14T06:00:36.707" v="728" actId="164"/>
          <ac:picMkLst>
            <pc:docMk/>
            <pc:sldMk cId="621505760" sldId="376"/>
            <ac:picMk id="17" creationId="{7B84ACE1-E383-4649-A381-75B05BDBC7AE}"/>
          </ac:picMkLst>
        </pc:picChg>
        <pc:picChg chg="add mod ord">
          <ac:chgData name="Yogesh R Nikam" userId="4aadede7-5d4f-4986-9adc-140105fdcc30" providerId="ADAL" clId="{7773026F-00FB-4157-B99D-2CE40ADC39C3}" dt="2023-03-14T08:50:32.977" v="1256" actId="164"/>
          <ac:picMkLst>
            <pc:docMk/>
            <pc:sldMk cId="621505760" sldId="376"/>
            <ac:picMk id="29" creationId="{5FB65722-965D-4521-892A-C9E8A563E847}"/>
          </ac:picMkLst>
        </pc:picChg>
        <pc:cxnChg chg="add mod topLvl">
          <ac:chgData name="Yogesh R Nikam" userId="4aadede7-5d4f-4986-9adc-140105fdcc30" providerId="ADAL" clId="{7773026F-00FB-4157-B99D-2CE40ADC39C3}" dt="2023-03-14T08:50:32.977" v="1256" actId="164"/>
          <ac:cxnSpMkLst>
            <pc:docMk/>
            <pc:sldMk cId="621505760" sldId="376"/>
            <ac:cxnSpMk id="21" creationId="{F5FC4A04-F4CD-45B1-953D-6ADD696A2B2A}"/>
          </ac:cxnSpMkLst>
        </pc:cxnChg>
        <pc:cxnChg chg="add mod">
          <ac:chgData name="Yogesh R Nikam" userId="4aadede7-5d4f-4986-9adc-140105fdcc30" providerId="ADAL" clId="{7773026F-00FB-4157-B99D-2CE40ADC39C3}" dt="2023-03-14T06:00:36.707" v="728" actId="164"/>
          <ac:cxnSpMkLst>
            <pc:docMk/>
            <pc:sldMk cId="621505760" sldId="376"/>
            <ac:cxnSpMk id="23" creationId="{38589D77-B081-423A-8BFC-95D2F0742212}"/>
          </ac:cxnSpMkLst>
        </pc:cxnChg>
      </pc:sldChg>
      <pc:sldChg chg="delSp modSp add mod">
        <pc:chgData name="Yogesh R Nikam" userId="4aadede7-5d4f-4986-9adc-140105fdcc30" providerId="ADAL" clId="{7773026F-00FB-4157-B99D-2CE40ADC39C3}" dt="2023-03-14T09:27:24.917" v="1663" actId="20577"/>
        <pc:sldMkLst>
          <pc:docMk/>
          <pc:sldMk cId="2679489523" sldId="377"/>
        </pc:sldMkLst>
        <pc:spChg chg="del">
          <ac:chgData name="Yogesh R Nikam" userId="4aadede7-5d4f-4986-9adc-140105fdcc30" providerId="ADAL" clId="{7773026F-00FB-4157-B99D-2CE40ADC39C3}" dt="2023-03-14T09:22:54.499" v="1499" actId="478"/>
          <ac:spMkLst>
            <pc:docMk/>
            <pc:sldMk cId="2679489523" sldId="377"/>
            <ac:spMk id="6" creationId="{00000000-0000-0000-0000-000000000000}"/>
          </ac:spMkLst>
        </pc:spChg>
        <pc:graphicFrameChg chg="mod modGraphic">
          <ac:chgData name="Yogesh R Nikam" userId="4aadede7-5d4f-4986-9adc-140105fdcc30" providerId="ADAL" clId="{7773026F-00FB-4157-B99D-2CE40ADC39C3}" dt="2023-03-14T09:27:24.917" v="1663" actId="20577"/>
          <ac:graphicFrameMkLst>
            <pc:docMk/>
            <pc:sldMk cId="2679489523" sldId="377"/>
            <ac:graphicFrameMk id="19" creationId="{00000000-0000-0000-0000-000000000000}"/>
          </ac:graphicFrameMkLst>
        </pc:graphicFrameChg>
        <pc:picChg chg="mod">
          <ac:chgData name="Yogesh R Nikam" userId="4aadede7-5d4f-4986-9adc-140105fdcc30" providerId="ADAL" clId="{7773026F-00FB-4157-B99D-2CE40ADC39C3}" dt="2023-03-14T09:23:27.704" v="1507" actId="1035"/>
          <ac:picMkLst>
            <pc:docMk/>
            <pc:sldMk cId="2679489523" sldId="377"/>
            <ac:picMk id="10" creationId="{00668103-7D1E-4EF3-B070-986E3F97D7AC}"/>
          </ac:picMkLst>
        </pc:picChg>
        <pc:picChg chg="mod">
          <ac:chgData name="Yogesh R Nikam" userId="4aadede7-5d4f-4986-9adc-140105fdcc30" providerId="ADAL" clId="{7773026F-00FB-4157-B99D-2CE40ADC39C3}" dt="2023-03-14T09:23:27.704" v="1507" actId="1035"/>
          <ac:picMkLst>
            <pc:docMk/>
            <pc:sldMk cId="2679489523" sldId="377"/>
            <ac:picMk id="13" creationId="{F5AAB607-E170-4057-BCA9-9FB87584DBEE}"/>
          </ac:picMkLst>
        </pc:picChg>
        <pc:picChg chg="mod">
          <ac:chgData name="Yogesh R Nikam" userId="4aadede7-5d4f-4986-9adc-140105fdcc30" providerId="ADAL" clId="{7773026F-00FB-4157-B99D-2CE40ADC39C3}" dt="2023-03-14T09:25:56.639" v="1643" actId="1035"/>
          <ac:picMkLst>
            <pc:docMk/>
            <pc:sldMk cId="2679489523" sldId="377"/>
            <ac:picMk id="16" creationId="{D749A7F5-E792-441C-8D0E-67AE504B6582}"/>
          </ac:picMkLst>
        </pc:picChg>
        <pc:picChg chg="del">
          <ac:chgData name="Yogesh R Nikam" userId="4aadede7-5d4f-4986-9adc-140105fdcc30" providerId="ADAL" clId="{7773026F-00FB-4157-B99D-2CE40ADC39C3}" dt="2023-03-14T09:22:50.542" v="1498" actId="478"/>
          <ac:picMkLst>
            <pc:docMk/>
            <pc:sldMk cId="2679489523" sldId="377"/>
            <ac:picMk id="17" creationId="{00000000-0000-0000-0000-000000000000}"/>
          </ac:picMkLst>
        </pc:picChg>
        <pc:picChg chg="mod">
          <ac:chgData name="Yogesh R Nikam" userId="4aadede7-5d4f-4986-9adc-140105fdcc30" providerId="ADAL" clId="{7773026F-00FB-4157-B99D-2CE40ADC39C3}" dt="2023-03-14T09:25:52.414" v="1642" actId="14100"/>
          <ac:picMkLst>
            <pc:docMk/>
            <pc:sldMk cId="2679489523" sldId="377"/>
            <ac:picMk id="20" creationId="{6836F374-6E70-4520-88AA-8ECD775E558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33" tIns="47717" rIns="95433" bIns="47717" numCol="1" anchor="t" anchorCtr="0" compatLnSpc="1">
            <a:prstTxWarp prst="textNoShape">
              <a:avLst/>
            </a:prstTxWarp>
          </a:bodyPr>
          <a:lstStyle>
            <a:lvl1pPr defTabSz="952326" eaLnBrk="0" hangingPunct="0">
              <a:defRPr sz="13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3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33" tIns="47717" rIns="95433" bIns="47717" numCol="1" anchor="t" anchorCtr="0" compatLnSpc="1">
            <a:prstTxWarp prst="textNoShape">
              <a:avLst/>
            </a:prstTxWarp>
          </a:bodyPr>
          <a:lstStyle>
            <a:lvl1pPr algn="r" defTabSz="952326" eaLnBrk="0" hangingPunct="0">
              <a:defRPr sz="1300" b="0"/>
            </a:lvl1pPr>
          </a:lstStyle>
          <a:p>
            <a:pPr>
              <a:defRPr/>
            </a:pPr>
            <a:fld id="{C90FF345-8BD1-40BF-BF97-3A1779DAD8EE}" type="datetimeFigureOut">
              <a:rPr lang="en-US" altLang="en-US"/>
              <a:pPr>
                <a:defRPr/>
              </a:pPr>
              <a:t>09/24/2024</a:t>
            </a:fld>
            <a:endParaRPr lang="en-US" altLang="en-US" dirty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5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33" tIns="47717" rIns="95433" bIns="47717" numCol="1" anchor="b" anchorCtr="0" compatLnSpc="1">
            <a:prstTxWarp prst="textNoShape">
              <a:avLst/>
            </a:prstTxWarp>
          </a:bodyPr>
          <a:lstStyle>
            <a:lvl1pPr defTabSz="952326" eaLnBrk="0" hangingPunct="0">
              <a:defRPr sz="13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5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33" tIns="47717" rIns="95433" bIns="47717" numCol="1" anchor="b" anchorCtr="0" compatLnSpc="1">
            <a:prstTxWarp prst="textNoShape">
              <a:avLst/>
            </a:prstTxWarp>
          </a:bodyPr>
          <a:lstStyle>
            <a:lvl1pPr algn="r" defTabSz="952326" eaLnBrk="0" hangingPunct="0">
              <a:defRPr sz="1300" b="0"/>
            </a:lvl1pPr>
          </a:lstStyle>
          <a:p>
            <a:pPr>
              <a:defRPr/>
            </a:pPr>
            <a:fld id="{50E3B842-667A-4C12-B5A5-FCE75B8A513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0376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90838" cy="495300"/>
          </a:xfrm>
          <a:prstGeom prst="rect">
            <a:avLst/>
          </a:prstGeom>
        </p:spPr>
        <p:txBody>
          <a:bodyPr vert="horz" wrap="square" lIns="91270" tIns="45635" rIns="91270" bIns="45635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663" y="2"/>
            <a:ext cx="2890837" cy="495300"/>
          </a:xfrm>
          <a:prstGeom prst="rect">
            <a:avLst/>
          </a:prstGeom>
        </p:spPr>
        <p:txBody>
          <a:bodyPr vert="horz" wrap="square" lIns="91270" tIns="45635" rIns="91270" bIns="4563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DBC9B98E-6A50-4877-9F20-8CD9704A6260}" type="datetimeFigureOut">
              <a:rPr lang="en-US" altLang="en-US"/>
              <a:pPr>
                <a:defRPr/>
              </a:pPr>
              <a:t>09/24/2024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46288" y="746125"/>
            <a:ext cx="2576512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0" tIns="45635" rIns="91270" bIns="4563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8343" y="4714875"/>
            <a:ext cx="5332412" cy="4465638"/>
          </a:xfrm>
          <a:prstGeom prst="rect">
            <a:avLst/>
          </a:prstGeom>
        </p:spPr>
        <p:txBody>
          <a:bodyPr vert="horz" lIns="91270" tIns="45635" rIns="91270" bIns="4563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2"/>
            <a:ext cx="2890838" cy="495300"/>
          </a:xfrm>
          <a:prstGeom prst="rect">
            <a:avLst/>
          </a:prstGeom>
        </p:spPr>
        <p:txBody>
          <a:bodyPr vert="horz" wrap="square" lIns="91270" tIns="45635" rIns="91270" bIns="45635" numCol="1" anchor="b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663" y="9429752"/>
            <a:ext cx="2890837" cy="495300"/>
          </a:xfrm>
          <a:prstGeom prst="rect">
            <a:avLst/>
          </a:prstGeom>
        </p:spPr>
        <p:txBody>
          <a:bodyPr vert="horz" wrap="square" lIns="91270" tIns="45635" rIns="91270" bIns="4563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C56E8921-279E-4177-8F84-22233B6045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0075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6E8921-279E-4177-8F84-22233B6045FC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8344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6E8921-279E-4177-8F84-22233B6045FC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3302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B9907-7E8E-4B11-84AB-9F9F23F6E1E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536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81C6B-B32F-4133-BD10-DD144A9680E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451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F0B1D-8B32-41F7-AAAF-CB30D716F68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9267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189D6-11AA-4E1E-A9A0-B244F9E3B56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474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DE8BC-0616-4B98-8C04-4AC3046F4D4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7034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974E5-A572-49FA-9D04-75A500F44AE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15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41010-220D-4939-8121-330BF1906E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643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9F804-C522-4C0D-BC5A-1F87D35CAF7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300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0609C-2F84-4D55-8BE4-B28270205A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617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BCA1E-DC6A-475E-8A09-E73302E04A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1076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EACDF-E637-4E3F-B1FE-8526D3560A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698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5E215F17-0FFF-4405-838B-ACE8076932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100" y="469731"/>
            <a:ext cx="657827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Title : Identification of 8-inch &amp; 10.25-inch DA Unit</a:t>
            </a:r>
          </a:p>
          <a:p>
            <a:endParaRPr lang="en-US" sz="1400" dirty="0"/>
          </a:p>
          <a:p>
            <a:pPr marL="228600" indent="-228600">
              <a:buAutoNum type="arabicPeriod"/>
            </a:pPr>
            <a:r>
              <a:rPr lang="en-US" sz="1200" b="0" dirty="0"/>
              <a:t>Check visually system to identify Buttons of 8-inch unit are on the right side and buttons of 10.25-inch unit are on the bottom side.</a:t>
            </a:r>
          </a:p>
          <a:p>
            <a:pPr marL="228600" indent="-228600">
              <a:buAutoNum type="arabicPeriod"/>
            </a:pPr>
            <a:endParaRPr lang="en-US" sz="1200" b="0" dirty="0"/>
          </a:p>
          <a:p>
            <a:pPr marL="228600" indent="-228600">
              <a:buAutoNum type="arabicPeriod"/>
            </a:pPr>
            <a:endParaRPr lang="en-US" sz="1200" b="0" dirty="0"/>
          </a:p>
          <a:p>
            <a:pPr marL="228600" indent="-228600">
              <a:buAutoNum type="arabicPeriod"/>
            </a:pPr>
            <a:endParaRPr lang="en-US" sz="1200" b="0" dirty="0"/>
          </a:p>
          <a:p>
            <a:pPr marL="228600" indent="-228600">
              <a:buAutoNum type="arabicPeriod"/>
            </a:pPr>
            <a:endParaRPr lang="en-US" sz="1200" b="0" dirty="0"/>
          </a:p>
          <a:p>
            <a:pPr marL="228600" indent="-228600">
              <a:buAutoNum type="arabicPeriod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r>
              <a:rPr lang="en-US" sz="1200" b="0" dirty="0"/>
              <a:t> </a:t>
            </a:r>
          </a:p>
          <a:p>
            <a:pPr marL="685800" lvl="1" indent="-228600">
              <a:buFont typeface="+mj-lt"/>
              <a:buAutoNum type="alphaLcParenR"/>
            </a:pPr>
            <a:endParaRPr lang="en-US" sz="1200" b="0" dirty="0"/>
          </a:p>
          <a:p>
            <a:pPr lvl="1"/>
            <a:endParaRPr lang="en-IN" sz="1200" b="0" dirty="0"/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ANNEXURE- 1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CD7869-7345-46D2-BE5A-23878FE3E4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60" t="25169" r="66983" b="71875"/>
          <a:stretch/>
        </p:blipFill>
        <p:spPr>
          <a:xfrm>
            <a:off x="304800" y="1375110"/>
            <a:ext cx="900000" cy="144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B55A69-1FD2-44ED-B0E5-0BCDC8DAFCB4}"/>
              </a:ext>
            </a:extLst>
          </p:cNvPr>
          <p:cNvSpPr txBox="1"/>
          <p:nvPr/>
        </p:nvSpPr>
        <p:spPr>
          <a:xfrm>
            <a:off x="533400" y="15195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Software for 8-inch and 10.25-inch DA are different. Select Software for installation basis physical unit in car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5FD50F-3CDE-4E59-9A55-5C17A7DAE6C6}"/>
              </a:ext>
            </a:extLst>
          </p:cNvPr>
          <p:cNvSpPr txBox="1"/>
          <p:nvPr/>
        </p:nvSpPr>
        <p:spPr>
          <a:xfrm>
            <a:off x="1204799" y="2133600"/>
            <a:ext cx="3944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8-inch DA Unit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DC2DA7-8E7E-4B20-84A7-A337F2083511}"/>
              </a:ext>
            </a:extLst>
          </p:cNvPr>
          <p:cNvSpPr txBox="1"/>
          <p:nvPr/>
        </p:nvSpPr>
        <p:spPr>
          <a:xfrm>
            <a:off x="1122383" y="5836643"/>
            <a:ext cx="3944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10.25-inch DA Unit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76461D-B72C-3E25-6C87-9D5D48AAD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624554"/>
            <a:ext cx="5239532" cy="279937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3262F05-FDFC-7521-5C5F-ACF0F204B897}"/>
              </a:ext>
            </a:extLst>
          </p:cNvPr>
          <p:cNvSpPr/>
          <p:nvPr/>
        </p:nvSpPr>
        <p:spPr>
          <a:xfrm>
            <a:off x="4648200" y="2870468"/>
            <a:ext cx="606253" cy="2229308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FE17B39-1599-B955-91F2-3EA1617B1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6381005"/>
            <a:ext cx="5411918" cy="261059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6BD5D42D-10DE-0A9B-608E-3184F9699A11}"/>
              </a:ext>
            </a:extLst>
          </p:cNvPr>
          <p:cNvSpPr/>
          <p:nvPr/>
        </p:nvSpPr>
        <p:spPr>
          <a:xfrm rot="16200000">
            <a:off x="2758779" y="6243158"/>
            <a:ext cx="501035" cy="477872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0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ANNEXURE- 2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65100" y="457200"/>
            <a:ext cx="657827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Title : Preparation of the USB</a:t>
            </a:r>
          </a:p>
          <a:p>
            <a:endParaRPr lang="en-US" sz="1400" dirty="0"/>
          </a:p>
          <a:p>
            <a:pPr marL="228600" indent="-228600">
              <a:buAutoNum type="arabicPeriod"/>
            </a:pPr>
            <a:r>
              <a:rPr lang="en-US" sz="1200" b="0" dirty="0"/>
              <a:t>Download the software files from below link.</a:t>
            </a:r>
          </a:p>
          <a:p>
            <a:endParaRPr lang="en-US" sz="1200" b="0" dirty="0"/>
          </a:p>
          <a:p>
            <a:endParaRPr lang="en-US" sz="1200" b="0" dirty="0"/>
          </a:p>
          <a:p>
            <a:pPr marL="685800" lvl="1" indent="-228600">
              <a:buFont typeface="+mj-lt"/>
              <a:buAutoNum type="alphaLcParenR"/>
            </a:pPr>
            <a:r>
              <a:rPr lang="en-US" sz="1200" b="0" dirty="0"/>
              <a:t>8-inch DA file name : update-Ver01.000.200-work10_size8</a:t>
            </a:r>
          </a:p>
          <a:p>
            <a:pPr marL="685800" lvl="1" indent="-228600">
              <a:buFont typeface="+mj-lt"/>
              <a:buAutoNum type="alphaLcParenR"/>
            </a:pPr>
            <a:r>
              <a:rPr lang="en-US" sz="1200" b="0" dirty="0"/>
              <a:t>10.25-inch DA file name : update-Ver01.000.201-work10_size10 2</a:t>
            </a:r>
          </a:p>
          <a:p>
            <a:pPr marL="228600" indent="-228600">
              <a:buFont typeface="+mj-lt"/>
              <a:buAutoNum type="arabicPeriod" startAt="2"/>
            </a:pPr>
            <a:r>
              <a:rPr lang="en-US" sz="1200" b="0" dirty="0"/>
              <a:t> software files from zip folder.</a:t>
            </a:r>
          </a:p>
          <a:p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r>
              <a:rPr lang="en-US" sz="1200" b="0" dirty="0"/>
              <a:t>Format the USB as</a:t>
            </a:r>
          </a:p>
          <a:p>
            <a:pPr marL="685800" lvl="1" indent="-228600">
              <a:buFont typeface="+mj-lt"/>
              <a:buAutoNum type="alphaLcParenR"/>
            </a:pPr>
            <a:r>
              <a:rPr lang="en-US" sz="1200" b="0" dirty="0"/>
              <a:t>File system : FAT32</a:t>
            </a:r>
          </a:p>
          <a:p>
            <a:pPr marL="685800" lvl="1" indent="-228600">
              <a:buFont typeface="+mj-lt"/>
              <a:buAutoNum type="alphaLcParenR"/>
            </a:pPr>
            <a:r>
              <a:rPr lang="en-US" sz="1200" b="0" dirty="0"/>
              <a:t>Allocation Size : 4096 bytes</a:t>
            </a:r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endParaRPr lang="en-US" sz="1200" b="0" dirty="0"/>
          </a:p>
          <a:p>
            <a:pPr marL="228600" indent="-228600">
              <a:buFont typeface="+mj-lt"/>
              <a:buAutoNum type="arabicPeriod" startAt="3"/>
            </a:pPr>
            <a:r>
              <a:rPr lang="en-US" sz="1200" b="0" dirty="0"/>
              <a:t>Transfer the relevant software files to USB device. USB device should not contain any other files. </a:t>
            </a:r>
          </a:p>
          <a:p>
            <a:pPr marL="685800" lvl="1" indent="-228600">
              <a:buFont typeface="+mj-lt"/>
              <a:buAutoNum type="alphaLcParenR"/>
            </a:pPr>
            <a:endParaRPr lang="en-US" sz="1200" b="0" dirty="0"/>
          </a:p>
          <a:p>
            <a:pPr lvl="1"/>
            <a:endParaRPr lang="en-IN" sz="1200" b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00A4FE-A327-4E44-90E0-3E92EECBC9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790" t="27371" r="34378" b="12451"/>
          <a:stretch/>
        </p:blipFill>
        <p:spPr>
          <a:xfrm>
            <a:off x="3136703" y="2271712"/>
            <a:ext cx="2172855" cy="390404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3163258" y="2956191"/>
            <a:ext cx="21336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7D2B4F-0CDB-4ECE-9A0A-9EC47AC0093A}"/>
              </a:ext>
            </a:extLst>
          </p:cNvPr>
          <p:cNvSpPr txBox="1"/>
          <p:nvPr/>
        </p:nvSpPr>
        <p:spPr>
          <a:xfrm>
            <a:off x="1158301" y="6907547"/>
            <a:ext cx="3944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                     8-inch DA Unit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366410-ACF2-4B54-8C01-C100046AA736}"/>
              </a:ext>
            </a:extLst>
          </p:cNvPr>
          <p:cNvSpPr txBox="1"/>
          <p:nvPr/>
        </p:nvSpPr>
        <p:spPr>
          <a:xfrm>
            <a:off x="1158302" y="8400461"/>
            <a:ext cx="3944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                   10.25-inch DA Unit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65DEE75-7A59-445C-BDE4-FC83CE5D317F}"/>
              </a:ext>
            </a:extLst>
          </p:cNvPr>
          <p:cNvCxnSpPr/>
          <p:nvPr/>
        </p:nvCxnSpPr>
        <p:spPr>
          <a:xfrm>
            <a:off x="765544" y="7877048"/>
            <a:ext cx="357095" cy="0"/>
          </a:xfrm>
          <a:prstGeom prst="straightConnector1">
            <a:avLst/>
          </a:prstGeom>
          <a:ln w="7620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73AE8D-1573-4522-A8F0-98F3FA223ED0}"/>
              </a:ext>
            </a:extLst>
          </p:cNvPr>
          <p:cNvCxnSpPr/>
          <p:nvPr/>
        </p:nvCxnSpPr>
        <p:spPr>
          <a:xfrm>
            <a:off x="801206" y="9525000"/>
            <a:ext cx="357095" cy="0"/>
          </a:xfrm>
          <a:prstGeom prst="straightConnector1">
            <a:avLst/>
          </a:prstGeom>
          <a:ln w="7620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92BCA87-3E9C-4A05-687D-FEE0FDE97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7327535"/>
            <a:ext cx="4416056" cy="10352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3BD2F9-5318-7564-2B76-759D7B50B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8843963"/>
            <a:ext cx="4437104" cy="103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87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24284"/>
              </p:ext>
            </p:extLst>
          </p:nvPr>
        </p:nvGraphicFramePr>
        <p:xfrm>
          <a:off x="226489" y="1026744"/>
          <a:ext cx="6405022" cy="868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379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Switch on the ignition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0054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Select ‘Ok’ from caution screen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85753"/>
                  </a:ext>
                </a:extLst>
              </a:tr>
              <a:tr h="32004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Press ‘Setting’ button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Flick screen to left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803388"/>
                  </a:ext>
                </a:extLst>
              </a:tr>
              <a:tr h="31242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Select the “About”</a:t>
                      </a: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143924"/>
                  </a:ext>
                </a:extLst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ANNEXURE- 3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721" y="35618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Version Check procedure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F6BA3-345F-C84A-4F09-F4A44F5FA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990" y="1764913"/>
            <a:ext cx="3551835" cy="1580173"/>
          </a:xfrm>
          <a:prstGeom prst="rect">
            <a:avLst/>
          </a:prstGeom>
        </p:spPr>
      </p:pic>
      <p:pic>
        <p:nvPicPr>
          <p:cNvPr id="8" name="Picture 7" descr="A screenshot of a computer menu&#10;&#10;Description automatically generated">
            <a:extLst>
              <a:ext uri="{FF2B5EF4-FFF2-40B4-BE49-F238E27FC236}">
                <a16:creationId xmlns:a16="http://schemas.microsoft.com/office/drawing/2014/main" id="{E0078015-04F2-9903-1E43-39A7C29E0A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58" y="7010400"/>
            <a:ext cx="3637120" cy="2045880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3982077D-CA97-FCE2-997F-0A3F40D691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36" y="3579208"/>
            <a:ext cx="3566764" cy="200630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BA7B08E-5A5B-F12D-FAC7-61A70E7EE0CA}"/>
              </a:ext>
            </a:extLst>
          </p:cNvPr>
          <p:cNvSpPr/>
          <p:nvPr/>
        </p:nvSpPr>
        <p:spPr>
          <a:xfrm>
            <a:off x="6095198" y="5154614"/>
            <a:ext cx="458002" cy="407986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DCA5B1-2E68-2156-4B86-BB4FEE7F9FF2}"/>
              </a:ext>
            </a:extLst>
          </p:cNvPr>
          <p:cNvCxnSpPr>
            <a:cxnSpLocks/>
          </p:cNvCxnSpPr>
          <p:nvPr/>
        </p:nvCxnSpPr>
        <p:spPr>
          <a:xfrm flipH="1">
            <a:off x="6393877" y="5504047"/>
            <a:ext cx="6923" cy="363353"/>
          </a:xfrm>
          <a:prstGeom prst="straightConnector1">
            <a:avLst/>
          </a:prstGeom>
          <a:ln w="28575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D842225E-C4ED-0767-0FD3-524C5560C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575" y="5859885"/>
            <a:ext cx="857250" cy="7620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B5A7562-DCA7-2B0E-43D4-C8C9790988B4}"/>
              </a:ext>
            </a:extLst>
          </p:cNvPr>
          <p:cNvSpPr/>
          <p:nvPr/>
        </p:nvSpPr>
        <p:spPr>
          <a:xfrm>
            <a:off x="4446422" y="7010400"/>
            <a:ext cx="811378" cy="22860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ACD934A-8668-F971-CFA3-030038B96493}"/>
              </a:ext>
            </a:extLst>
          </p:cNvPr>
          <p:cNvSpPr/>
          <p:nvPr/>
        </p:nvSpPr>
        <p:spPr>
          <a:xfrm>
            <a:off x="3429000" y="8610600"/>
            <a:ext cx="1079945" cy="22860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ANNEXURE- 3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420990"/>
              </p:ext>
            </p:extLst>
          </p:nvPr>
        </p:nvGraphicFramePr>
        <p:xfrm>
          <a:off x="228600" y="1143000"/>
          <a:ext cx="6405022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37984"/>
                  </a:ext>
                </a:extLst>
              </a:tr>
              <a:tr h="2286001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Observe “SYSTEM Version”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85753"/>
                  </a:ext>
                </a:extLst>
              </a:tr>
              <a:tr h="31242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Observe “SYSTEM Version”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143924"/>
                  </a:ext>
                </a:extLst>
              </a:tr>
            </a:tbl>
          </a:graphicData>
        </a:graphic>
      </p:graphicFrame>
      <p:sp>
        <p:nvSpPr>
          <p:cNvPr id="129" name="Rectangle 128">
            <a:extLst>
              <a:ext uri="{FF2B5EF4-FFF2-40B4-BE49-F238E27FC236}">
                <a16:creationId xmlns:a16="http://schemas.microsoft.com/office/drawing/2014/main" id="{EF3D17C1-B982-4702-A2F0-CABB4E07207B}"/>
              </a:ext>
            </a:extLst>
          </p:cNvPr>
          <p:cNvSpPr/>
          <p:nvPr/>
        </p:nvSpPr>
        <p:spPr>
          <a:xfrm>
            <a:off x="67721" y="35618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Version Check procedure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D759AD-B7F5-47BF-131D-9BE619490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468" y="4241749"/>
            <a:ext cx="3526612" cy="205137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09613B0-8EDD-859D-855F-E6325CBBAD7E}"/>
              </a:ext>
            </a:extLst>
          </p:cNvPr>
          <p:cNvSpPr/>
          <p:nvPr/>
        </p:nvSpPr>
        <p:spPr>
          <a:xfrm>
            <a:off x="3244745" y="5181600"/>
            <a:ext cx="2546455" cy="25146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05F0753-F4FB-4671-8CEB-49F504ABA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720" y="1616950"/>
            <a:ext cx="3526612" cy="198371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554071-9686-775A-D5FB-C02777203F65}"/>
              </a:ext>
            </a:extLst>
          </p:cNvPr>
          <p:cNvSpPr/>
          <p:nvPr/>
        </p:nvSpPr>
        <p:spPr>
          <a:xfrm>
            <a:off x="3244745" y="2514600"/>
            <a:ext cx="2546455" cy="25146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ANNEXURE- 3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608314"/>
              </p:ext>
            </p:extLst>
          </p:nvPr>
        </p:nvGraphicFramePr>
        <p:xfrm>
          <a:off x="228600" y="1143000"/>
          <a:ext cx="6405022" cy="701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37984"/>
                  </a:ext>
                </a:extLst>
              </a:tr>
              <a:tr h="6629401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Updated “SYSTEM Version”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85753"/>
                  </a:ext>
                </a:extLst>
              </a:tr>
            </a:tbl>
          </a:graphicData>
        </a:graphic>
      </p:graphicFrame>
      <p:sp>
        <p:nvSpPr>
          <p:cNvPr id="129" name="Rectangle 128">
            <a:extLst>
              <a:ext uri="{FF2B5EF4-FFF2-40B4-BE49-F238E27FC236}">
                <a16:creationId xmlns:a16="http://schemas.microsoft.com/office/drawing/2014/main" id="{EF3D17C1-B982-4702-A2F0-CABB4E07207B}"/>
              </a:ext>
            </a:extLst>
          </p:cNvPr>
          <p:cNvSpPr/>
          <p:nvPr/>
        </p:nvSpPr>
        <p:spPr>
          <a:xfrm>
            <a:off x="67721" y="35618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Version Check procedure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620F26-03CC-4D95-9251-3A2F64D8E079}"/>
              </a:ext>
            </a:extLst>
          </p:cNvPr>
          <p:cNvSpPr txBox="1"/>
          <p:nvPr/>
        </p:nvSpPr>
        <p:spPr>
          <a:xfrm>
            <a:off x="3021291" y="1692656"/>
            <a:ext cx="360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8-inch DA Unit </a:t>
            </a:r>
          </a:p>
          <a:p>
            <a:pPr algn="ctr"/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Version : 01.000.600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E4A2E8-BDF4-4C62-8D2E-0FD1DC69BCF7}"/>
              </a:ext>
            </a:extLst>
          </p:cNvPr>
          <p:cNvSpPr txBox="1"/>
          <p:nvPr/>
        </p:nvSpPr>
        <p:spPr>
          <a:xfrm>
            <a:off x="3439208" y="4742205"/>
            <a:ext cx="260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10.25-inch DA Unit </a:t>
            </a:r>
          </a:p>
          <a:p>
            <a:pPr algn="ctr"/>
            <a:r>
              <a:rPr lang="en-US" sz="1600" dirty="0">
                <a:effectLst>
                  <a:glow rad="139700">
                    <a:schemeClr val="tx2">
                      <a:lumMod val="60000"/>
                      <a:lumOff val="40000"/>
                      <a:alpha val="40000"/>
                    </a:schemeClr>
                  </a:glow>
                </a:effectLst>
              </a:rPr>
              <a:t>Version: 01.000.601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6CA376D-4EA1-906F-BE0E-167CD2CD7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342" y="2319102"/>
            <a:ext cx="3526612" cy="198371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0DD862-5F10-D7A4-6823-B964B3416E2C}"/>
              </a:ext>
            </a:extLst>
          </p:cNvPr>
          <p:cNvSpPr/>
          <p:nvPr/>
        </p:nvSpPr>
        <p:spPr>
          <a:xfrm>
            <a:off x="3200400" y="3289821"/>
            <a:ext cx="2546455" cy="22860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589AA4-E158-40D7-3D0E-9923B9FF2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526" y="5775243"/>
            <a:ext cx="3576244" cy="198371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A4DD520-0391-FE49-EB46-6680EBB78AC6}"/>
              </a:ext>
            </a:extLst>
          </p:cNvPr>
          <p:cNvSpPr/>
          <p:nvPr/>
        </p:nvSpPr>
        <p:spPr>
          <a:xfrm>
            <a:off x="3168545" y="6682740"/>
            <a:ext cx="2546455" cy="251460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1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ANNEXURE- 4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721" y="43746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Update procedure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901683"/>
              </p:ext>
            </p:extLst>
          </p:nvPr>
        </p:nvGraphicFramePr>
        <p:xfrm>
          <a:off x="228600" y="1371600"/>
          <a:ext cx="6405022" cy="815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7796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Switch on the ignition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0054"/>
                  </a:ext>
                </a:extLst>
              </a:tr>
              <a:tr h="22098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Caution screen will appear.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Select “OK”.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85753"/>
                  </a:ext>
                </a:extLst>
              </a:tr>
              <a:tr h="2438400"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Insert</a:t>
                      </a:r>
                      <a:r>
                        <a:rPr lang="en-US" sz="1200" b="0" kern="100" baseline="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USB in port as shown in fig</a:t>
                      </a:r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3803388"/>
                  </a:ext>
                </a:extLst>
              </a:tr>
              <a:tr h="28194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Pop will appear for software update.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Select “Yes” 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143924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2660" t="25169" r="66983" b="71875"/>
          <a:stretch/>
        </p:blipFill>
        <p:spPr>
          <a:xfrm>
            <a:off x="165100" y="715057"/>
            <a:ext cx="900000" cy="144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065100" y="899127"/>
            <a:ext cx="5319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dirty="0">
                <a:solidFill>
                  <a:srgbClr val="333333"/>
                </a:solidFill>
                <a:latin typeface="+mn-lt"/>
              </a:rPr>
              <a:t>Please do not cut off power supply during boot upgrading,</a:t>
            </a:r>
          </a:p>
          <a:p>
            <a:r>
              <a:rPr lang="en-US" sz="1100" b="0" dirty="0">
                <a:solidFill>
                  <a:srgbClr val="333333"/>
                </a:solidFill>
                <a:latin typeface="+mn-lt"/>
              </a:rPr>
              <a:t>otherwise, the H/U may be damaged and cannot be repaired.</a:t>
            </a:r>
            <a:endParaRPr lang="en-US" sz="1400" b="0" dirty="0">
              <a:latin typeface="+mn-lt"/>
            </a:endParaRPr>
          </a:p>
        </p:txBody>
      </p:sp>
      <p:pic>
        <p:nvPicPr>
          <p:cNvPr id="5" name="Picture 4" descr="A close up of a usb port&#10;&#10;Description automatically generated">
            <a:extLst>
              <a:ext uri="{FF2B5EF4-FFF2-40B4-BE49-F238E27FC236}">
                <a16:creationId xmlns:a16="http://schemas.microsoft.com/office/drawing/2014/main" id="{A4BF72DB-21C8-2010-19E2-A97C157E5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955" y="4366522"/>
            <a:ext cx="2557152" cy="2262877"/>
          </a:xfrm>
          <a:prstGeom prst="rect">
            <a:avLst/>
          </a:prstGeom>
        </p:spPr>
      </p:pic>
      <p:pic>
        <p:nvPicPr>
          <p:cNvPr id="6" name="Picture 11" descr="รูปภาพที่เกี่ยวข้อง">
            <a:extLst>
              <a:ext uri="{FF2B5EF4-FFF2-40B4-BE49-F238E27FC236}">
                <a16:creationId xmlns:a16="http://schemas.microsoft.com/office/drawing/2014/main" id="{ED46B678-E053-6630-0E20-7AF11F32A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49857" flipH="1">
            <a:off x="5026218" y="5272456"/>
            <a:ext cx="674978" cy="46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10">
            <a:extLst>
              <a:ext uri="{FF2B5EF4-FFF2-40B4-BE49-F238E27FC236}">
                <a16:creationId xmlns:a16="http://schemas.microsoft.com/office/drawing/2014/main" id="{B4A18747-7297-0B28-088D-77A6EB2CA265}"/>
              </a:ext>
            </a:extLst>
          </p:cNvPr>
          <p:cNvSpPr/>
          <p:nvPr/>
        </p:nvSpPr>
        <p:spPr>
          <a:xfrm rot="10800000">
            <a:off x="4748623" y="5421760"/>
            <a:ext cx="204377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4" name="Picture 23" descr="A screen shot of a computer&#10;&#10;Description automatically generated">
            <a:extLst>
              <a:ext uri="{FF2B5EF4-FFF2-40B4-BE49-F238E27FC236}">
                <a16:creationId xmlns:a16="http://schemas.microsoft.com/office/drawing/2014/main" id="{6FAC9C80-8EA0-9608-DB0B-57C38EC63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61" y="2161224"/>
            <a:ext cx="3475955" cy="1949239"/>
          </a:xfrm>
          <a:prstGeom prst="rect">
            <a:avLst/>
          </a:prstGeom>
        </p:spPr>
      </p:pic>
      <p:pic>
        <p:nvPicPr>
          <p:cNvPr id="12" name="Picture 11" descr="A screenshot of a phone&#10;&#10;Description automatically generated">
            <a:extLst>
              <a:ext uri="{FF2B5EF4-FFF2-40B4-BE49-F238E27FC236}">
                <a16:creationId xmlns:a16="http://schemas.microsoft.com/office/drawing/2014/main" id="{4665D478-4B70-BF3A-F7EF-C4131FB006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02" y="7096308"/>
            <a:ext cx="3465314" cy="194923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9B13536-1526-EF79-FBA7-3116703161BB}"/>
              </a:ext>
            </a:extLst>
          </p:cNvPr>
          <p:cNvSpPr/>
          <p:nvPr/>
        </p:nvSpPr>
        <p:spPr>
          <a:xfrm>
            <a:off x="3867249" y="8278179"/>
            <a:ext cx="780951" cy="332421"/>
          </a:xfrm>
          <a:prstGeom prst="round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35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ANNEXURE- 4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721" y="43746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Update procedure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32701"/>
              </p:ext>
            </p:extLst>
          </p:nvPr>
        </p:nvGraphicFramePr>
        <p:xfrm>
          <a:off x="228600" y="949961"/>
          <a:ext cx="6405022" cy="8879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53339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83890"/>
                  </a:ext>
                </a:extLst>
              </a:tr>
              <a:tr h="83464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Software update will start.</a:t>
                      </a:r>
                    </a:p>
                    <a:p>
                      <a:pPr algn="ctr"/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Audio Unit will reboot during the process.</a:t>
                      </a:r>
                    </a:p>
                    <a:p>
                      <a:pPr algn="ctr"/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“Software Update Compete.</a:t>
                      </a:r>
                    </a:p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The USB device can now be disconnected.</a:t>
                      </a:r>
                    </a:p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The System will restart after 5 seconds”</a:t>
                      </a:r>
                    </a:p>
                    <a:p>
                      <a:pPr algn="ctr"/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message will appear.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0054"/>
                  </a:ext>
                </a:extLst>
              </a:tr>
            </a:tbl>
          </a:graphicData>
        </a:graphic>
      </p:graphicFrame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B931DBB2-A034-08D5-A4CF-F04DD6F32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17" y="1576733"/>
            <a:ext cx="3294968" cy="1792914"/>
          </a:xfrm>
          <a:prstGeom prst="rect">
            <a:avLst/>
          </a:prstGeom>
        </p:spPr>
      </p:pic>
      <p:pic>
        <p:nvPicPr>
          <p:cNvPr id="11" name="Picture 10" descr="A screen shot of a computer error&#10;&#10;Description automatically generated">
            <a:extLst>
              <a:ext uri="{FF2B5EF4-FFF2-40B4-BE49-F238E27FC236}">
                <a16:creationId xmlns:a16="http://schemas.microsoft.com/office/drawing/2014/main" id="{FFBAB8DB-738F-4E75-9761-6E2AE4FAC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50" y="5639897"/>
            <a:ext cx="3359251" cy="17929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A82BB0-D891-737C-5B01-B0CDF6E4A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581" y="7675623"/>
            <a:ext cx="3371820" cy="1792914"/>
          </a:xfrm>
          <a:prstGeom prst="rect">
            <a:avLst/>
          </a:prstGeom>
        </p:spPr>
      </p:pic>
      <p:pic>
        <p:nvPicPr>
          <p:cNvPr id="17" name="Picture 16" descr="A screen with text on it&#10;&#10;Description automatically generated">
            <a:extLst>
              <a:ext uri="{FF2B5EF4-FFF2-40B4-BE49-F238E27FC236}">
                <a16:creationId xmlns:a16="http://schemas.microsoft.com/office/drawing/2014/main" id="{85BCF59C-C8B2-CF81-14E0-32D46CC0B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974" y="3543591"/>
            <a:ext cx="3388567" cy="185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8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5100" y="93046"/>
            <a:ext cx="55310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ANNEXURE- 4</a:t>
            </a:r>
          </a:p>
        </p:txBody>
      </p:sp>
      <p:sp>
        <p:nvSpPr>
          <p:cNvPr id="3" name="Line 63"/>
          <p:cNvSpPr>
            <a:spLocks noChangeShapeType="1"/>
          </p:cNvSpPr>
          <p:nvPr/>
        </p:nvSpPr>
        <p:spPr bwMode="auto">
          <a:xfrm>
            <a:off x="119379" y="372976"/>
            <a:ext cx="66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7721" y="437463"/>
            <a:ext cx="6752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600" kern="100" dirty="0">
                <a:latin typeface="+mn-lt"/>
                <a:ea typeface="MS Mincho"/>
                <a:cs typeface="Times New Roman" panose="02020603050405020304" pitchFamily="18" charset="0"/>
              </a:rPr>
              <a:t>Title : Software Update procedure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100566"/>
              </p:ext>
            </p:extLst>
          </p:nvPr>
        </p:nvGraphicFramePr>
        <p:xfrm>
          <a:off x="228600" y="990601"/>
          <a:ext cx="6419627" cy="2819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805">
                  <a:extLst>
                    <a:ext uri="{9D8B030D-6E8A-4147-A177-3AD203B41FA5}">
                      <a16:colId xmlns:a16="http://schemas.microsoft.com/office/drawing/2014/main" val="3220789618"/>
                    </a:ext>
                  </a:extLst>
                </a:gridCol>
                <a:gridCol w="2302347">
                  <a:extLst>
                    <a:ext uri="{9D8B030D-6E8A-4147-A177-3AD203B41FA5}">
                      <a16:colId xmlns:a16="http://schemas.microsoft.com/office/drawing/2014/main" val="1214935181"/>
                    </a:ext>
                  </a:extLst>
                </a:gridCol>
                <a:gridCol w="3645475">
                  <a:extLst>
                    <a:ext uri="{9D8B030D-6E8A-4147-A177-3AD203B41FA5}">
                      <a16:colId xmlns:a16="http://schemas.microsoft.com/office/drawing/2014/main" val="2453464895"/>
                    </a:ext>
                  </a:extLst>
                </a:gridCol>
              </a:tblGrid>
              <a:tr h="533399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No.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Details</a:t>
                      </a:r>
                      <a:endParaRPr lang="en-IN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68389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Switch off the vehicle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50054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Remove USB device from port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kern="100" dirty="0">
                        <a:solidFill>
                          <a:schemeClr val="tx1"/>
                        </a:solidFill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sz="1200" b="0" kern="100" dirty="0">
                        <a:latin typeface="+mn-lt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585753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436B2832-A872-4CFC-AE55-B4E90CDA9F30}"/>
              </a:ext>
            </a:extLst>
          </p:cNvPr>
          <p:cNvSpPr txBox="1"/>
          <p:nvPr/>
        </p:nvSpPr>
        <p:spPr>
          <a:xfrm>
            <a:off x="685800" y="3087469"/>
            <a:ext cx="2350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latin typeface="+mn-lt"/>
              </a:rPr>
              <a:t>1. In case of fail during update. Please turn off ACC around 15 sec. and retry in first step again.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FF282B9-4B8B-4486-834D-D4D2C9023B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60" t="41022" r="66984" b="55853"/>
          <a:stretch/>
        </p:blipFill>
        <p:spPr>
          <a:xfrm>
            <a:off x="690880" y="2931333"/>
            <a:ext cx="884776" cy="1561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44885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rgbClr val="FF33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33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28475</TotalTime>
  <Words>407</Words>
  <Application>Microsoft Office PowerPoint</Application>
  <PresentationFormat>A4 Paper (210x297 mm)</PresentationFormat>
  <Paragraphs>149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hsci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amehrotra1@hondacarindia.com</dc:creator>
  <cp:lastModifiedBy>sharma.anil</cp:lastModifiedBy>
  <cp:revision>2458</cp:revision>
  <cp:lastPrinted>2022-02-03T04:00:16Z</cp:lastPrinted>
  <dcterms:created xsi:type="dcterms:W3CDTF">2007-10-19T06:25:42Z</dcterms:created>
  <dcterms:modified xsi:type="dcterms:W3CDTF">2024-09-24T03:56:46Z</dcterms:modified>
</cp:coreProperties>
</file>